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97" r:id="rId3"/>
    <p:sldId id="327" r:id="rId4"/>
    <p:sldId id="291" r:id="rId5"/>
    <p:sldId id="344" r:id="rId6"/>
    <p:sldId id="295" r:id="rId7"/>
    <p:sldId id="328" r:id="rId8"/>
    <p:sldId id="258" r:id="rId9"/>
    <p:sldId id="315" r:id="rId10"/>
    <p:sldId id="292" r:id="rId11"/>
    <p:sldId id="329" r:id="rId12"/>
    <p:sldId id="333" r:id="rId13"/>
    <p:sldId id="334" r:id="rId14"/>
    <p:sldId id="335" r:id="rId15"/>
    <p:sldId id="336" r:id="rId16"/>
    <p:sldId id="337" r:id="rId17"/>
    <p:sldId id="338" r:id="rId18"/>
    <p:sldId id="339" r:id="rId19"/>
    <p:sldId id="340" r:id="rId20"/>
    <p:sldId id="341" r:id="rId21"/>
    <p:sldId id="342" r:id="rId22"/>
    <p:sldId id="347" r:id="rId23"/>
    <p:sldId id="348" r:id="rId24"/>
    <p:sldId id="343" r:id="rId25"/>
    <p:sldId id="345" r:id="rId26"/>
    <p:sldId id="346" r:id="rId27"/>
    <p:sldId id="318" r:id="rId2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4637"/>
  </p:normalViewPr>
  <p:slideViewPr>
    <p:cSldViewPr>
      <p:cViewPr>
        <p:scale>
          <a:sx n="76" d="100"/>
          <a:sy n="76" d="100"/>
        </p:scale>
        <p:origin x="125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07626-212E-4CBB-844B-0120342D22B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l-NL"/>
        </a:p>
      </dgm:t>
    </dgm:pt>
    <dgm:pt modelId="{0426F04F-F7C5-4A7C-909B-FBC2B748F60E}">
      <dgm:prSet phldrT="[Tekst]"/>
      <dgm:spPr/>
      <dgm:t>
        <a:bodyPr/>
        <a:lstStyle/>
        <a:p>
          <a:r>
            <a:rPr lang="nl-NL" dirty="0" smtClean="0"/>
            <a:t>Directie</a:t>
          </a:r>
          <a:endParaRPr lang="nl-NL" dirty="0"/>
        </a:p>
      </dgm:t>
    </dgm:pt>
    <dgm:pt modelId="{9DA4079F-0920-4A55-81C1-AD575E50EA1C}" type="parTrans" cxnId="{1CE9AE7F-4EEB-4EC4-AD39-DD2ACB0A4D7E}">
      <dgm:prSet/>
      <dgm:spPr/>
      <dgm:t>
        <a:bodyPr/>
        <a:lstStyle/>
        <a:p>
          <a:endParaRPr lang="nl-NL"/>
        </a:p>
      </dgm:t>
    </dgm:pt>
    <dgm:pt modelId="{92B2F734-781E-443C-97F8-AE43573AB33E}" type="sibTrans" cxnId="{1CE9AE7F-4EEB-4EC4-AD39-DD2ACB0A4D7E}">
      <dgm:prSet/>
      <dgm:spPr/>
      <dgm:t>
        <a:bodyPr/>
        <a:lstStyle/>
        <a:p>
          <a:endParaRPr lang="nl-NL"/>
        </a:p>
      </dgm:t>
    </dgm:pt>
    <dgm:pt modelId="{0F05444C-8AEC-4DD6-ABCC-0054A9798436}" type="asst">
      <dgm:prSet phldrT="[Tekst]"/>
      <dgm:spPr/>
      <dgm:t>
        <a:bodyPr/>
        <a:lstStyle/>
        <a:p>
          <a:r>
            <a:rPr lang="nl-NL" dirty="0" smtClean="0"/>
            <a:t>Administratie</a:t>
          </a:r>
          <a:endParaRPr lang="nl-NL" dirty="0"/>
        </a:p>
      </dgm:t>
    </dgm:pt>
    <dgm:pt modelId="{3C0C5307-CE5A-423F-86B4-CD4F55F7393C}" type="parTrans" cxnId="{679CE987-479D-4438-BDA0-9A1204D5961C}">
      <dgm:prSet/>
      <dgm:spPr/>
      <dgm:t>
        <a:bodyPr/>
        <a:lstStyle/>
        <a:p>
          <a:endParaRPr lang="nl-NL"/>
        </a:p>
      </dgm:t>
    </dgm:pt>
    <dgm:pt modelId="{70C10F8E-C209-4874-93F1-60AC0A540611}" type="sibTrans" cxnId="{679CE987-479D-4438-BDA0-9A1204D5961C}">
      <dgm:prSet/>
      <dgm:spPr/>
      <dgm:t>
        <a:bodyPr/>
        <a:lstStyle/>
        <a:p>
          <a:endParaRPr lang="nl-NL"/>
        </a:p>
      </dgm:t>
    </dgm:pt>
    <dgm:pt modelId="{85236F9B-2667-4DF7-857C-570F3CD59EB1}">
      <dgm:prSet phldrT="[Tekst]"/>
      <dgm:spPr/>
      <dgm:t>
        <a:bodyPr/>
        <a:lstStyle/>
        <a:p>
          <a:r>
            <a:rPr lang="nl-NL" dirty="0" smtClean="0"/>
            <a:t>Hoofd communicatie</a:t>
          </a:r>
          <a:endParaRPr lang="nl-NL" dirty="0"/>
        </a:p>
      </dgm:t>
    </dgm:pt>
    <dgm:pt modelId="{3D1C49A7-ECB0-4C21-A5E8-6F447049359A}" type="parTrans" cxnId="{616DD6F9-E095-48DF-A9F1-C201ACCF4430}">
      <dgm:prSet/>
      <dgm:spPr/>
      <dgm:t>
        <a:bodyPr/>
        <a:lstStyle/>
        <a:p>
          <a:endParaRPr lang="nl-NL"/>
        </a:p>
      </dgm:t>
    </dgm:pt>
    <dgm:pt modelId="{716A5353-F314-415D-BB54-F70CEC725D19}" type="sibTrans" cxnId="{616DD6F9-E095-48DF-A9F1-C201ACCF4430}">
      <dgm:prSet/>
      <dgm:spPr/>
      <dgm:t>
        <a:bodyPr/>
        <a:lstStyle/>
        <a:p>
          <a:endParaRPr lang="nl-NL"/>
        </a:p>
      </dgm:t>
    </dgm:pt>
    <dgm:pt modelId="{172B0BBC-E39E-4D7F-9466-FF09AA079F4C}">
      <dgm:prSet phldrT="[Tekst]"/>
      <dgm:spPr/>
      <dgm:t>
        <a:bodyPr/>
        <a:lstStyle/>
        <a:p>
          <a:r>
            <a:rPr lang="nl-NL" dirty="0" smtClean="0"/>
            <a:t>Hoofd Inkoop</a:t>
          </a:r>
        </a:p>
        <a:p>
          <a:r>
            <a:rPr lang="nl-NL" dirty="0" smtClean="0"/>
            <a:t>EU</a:t>
          </a:r>
          <a:endParaRPr lang="nl-NL" dirty="0"/>
        </a:p>
      </dgm:t>
    </dgm:pt>
    <dgm:pt modelId="{8E8CD562-9D38-4F75-8945-87787015CC76}" type="parTrans" cxnId="{3349A01A-FA49-4EC5-A833-BE4482083A77}">
      <dgm:prSet/>
      <dgm:spPr/>
      <dgm:t>
        <a:bodyPr/>
        <a:lstStyle/>
        <a:p>
          <a:endParaRPr lang="nl-NL"/>
        </a:p>
      </dgm:t>
    </dgm:pt>
    <dgm:pt modelId="{EB371FE8-DF8B-4400-A045-9263AE53E1FD}" type="sibTrans" cxnId="{3349A01A-FA49-4EC5-A833-BE4482083A77}">
      <dgm:prSet/>
      <dgm:spPr/>
      <dgm:t>
        <a:bodyPr/>
        <a:lstStyle/>
        <a:p>
          <a:endParaRPr lang="nl-NL"/>
        </a:p>
      </dgm:t>
    </dgm:pt>
    <dgm:pt modelId="{C66D70C0-C8A7-4131-AE41-F48E327F2AE6}">
      <dgm:prSet phldrT="[Tekst]"/>
      <dgm:spPr/>
      <dgm:t>
        <a:bodyPr/>
        <a:lstStyle/>
        <a:p>
          <a:r>
            <a:rPr lang="nl-NL" dirty="0" smtClean="0"/>
            <a:t>Hoofd Public</a:t>
          </a:r>
        </a:p>
        <a:p>
          <a:r>
            <a:rPr lang="nl-NL" dirty="0" smtClean="0"/>
            <a:t>Relations</a:t>
          </a:r>
        </a:p>
      </dgm:t>
    </dgm:pt>
    <dgm:pt modelId="{D6912380-4C1F-44C9-BFC4-8EC981C9B65F}" type="parTrans" cxnId="{657CC477-9D7C-430D-94A4-B96A30C0B9F2}">
      <dgm:prSet/>
      <dgm:spPr/>
      <dgm:t>
        <a:bodyPr/>
        <a:lstStyle/>
        <a:p>
          <a:endParaRPr lang="nl-NL"/>
        </a:p>
      </dgm:t>
    </dgm:pt>
    <dgm:pt modelId="{E0FCE7D8-907F-4746-895D-CBFEB01DD6EE}" type="sibTrans" cxnId="{657CC477-9D7C-430D-94A4-B96A30C0B9F2}">
      <dgm:prSet/>
      <dgm:spPr/>
      <dgm:t>
        <a:bodyPr/>
        <a:lstStyle/>
        <a:p>
          <a:endParaRPr lang="nl-NL"/>
        </a:p>
      </dgm:t>
    </dgm:pt>
    <dgm:pt modelId="{6B90134F-C20B-4F6D-8BE5-5D94D12BBFC7}">
      <dgm:prSet phldrT="[Tekst]"/>
      <dgm:spPr/>
      <dgm:t>
        <a:bodyPr/>
        <a:lstStyle/>
        <a:p>
          <a:r>
            <a:rPr lang="nl-NL" dirty="0" smtClean="0"/>
            <a:t>Financial Manager</a:t>
          </a:r>
          <a:endParaRPr lang="nl-NL" dirty="0"/>
        </a:p>
      </dgm:t>
    </dgm:pt>
    <dgm:pt modelId="{9B1B5E6C-A161-49C0-86F0-520F24ECEF64}" type="sibTrans" cxnId="{C9E5F0CD-AF32-4769-904B-4A478929CBC1}">
      <dgm:prSet/>
      <dgm:spPr/>
      <dgm:t>
        <a:bodyPr/>
        <a:lstStyle/>
        <a:p>
          <a:endParaRPr lang="nl-NL"/>
        </a:p>
      </dgm:t>
    </dgm:pt>
    <dgm:pt modelId="{D0A616DB-1CFB-4C7D-93BA-1AAA34F2018C}" type="parTrans" cxnId="{C9E5F0CD-AF32-4769-904B-4A478929CBC1}">
      <dgm:prSet/>
      <dgm:spPr/>
      <dgm:t>
        <a:bodyPr/>
        <a:lstStyle/>
        <a:p>
          <a:endParaRPr lang="nl-NL"/>
        </a:p>
      </dgm:t>
    </dgm:pt>
    <dgm:pt modelId="{A5CCD79E-E3C5-45CA-9B23-74DB81183AF8}">
      <dgm:prSet phldrT="[Tekst]"/>
      <dgm:spPr/>
      <dgm:t>
        <a:bodyPr/>
        <a:lstStyle/>
        <a:p>
          <a:r>
            <a:rPr lang="nl-NL" dirty="0" smtClean="0"/>
            <a:t>Marketing Manager</a:t>
          </a:r>
          <a:endParaRPr lang="nl-NL" dirty="0"/>
        </a:p>
      </dgm:t>
    </dgm:pt>
    <dgm:pt modelId="{36A36268-4DD7-411B-8A1A-4FF1B8C23BAF}" type="parTrans" cxnId="{8086C82A-397C-4E80-BF84-FD777D62B62B}">
      <dgm:prSet/>
      <dgm:spPr/>
      <dgm:t>
        <a:bodyPr/>
        <a:lstStyle/>
        <a:p>
          <a:endParaRPr lang="nl-NL"/>
        </a:p>
      </dgm:t>
    </dgm:pt>
    <dgm:pt modelId="{91FF7960-554F-4387-963E-7BE313C616F9}" type="sibTrans" cxnId="{8086C82A-397C-4E80-BF84-FD777D62B62B}">
      <dgm:prSet/>
      <dgm:spPr/>
      <dgm:t>
        <a:bodyPr/>
        <a:lstStyle/>
        <a:p>
          <a:endParaRPr lang="nl-NL"/>
        </a:p>
      </dgm:t>
    </dgm:pt>
    <dgm:pt modelId="{D69BEB5A-052E-4FA9-B145-64D4CA1D2664}">
      <dgm:prSet phldrT="[Tekst]"/>
      <dgm:spPr/>
      <dgm:t>
        <a:bodyPr/>
        <a:lstStyle/>
        <a:p>
          <a:r>
            <a:rPr lang="nl-NL" dirty="0" smtClean="0"/>
            <a:t> Hoofd </a:t>
          </a:r>
          <a:r>
            <a:rPr lang="nl-NL" dirty="0" err="1" smtClean="0"/>
            <a:t>Social</a:t>
          </a:r>
          <a:r>
            <a:rPr lang="nl-NL" dirty="0" smtClean="0"/>
            <a:t> media</a:t>
          </a:r>
        </a:p>
      </dgm:t>
    </dgm:pt>
    <dgm:pt modelId="{4FE8A07F-D527-4BFB-877F-5300D9F0C28A}" type="parTrans" cxnId="{7E96964F-270B-4740-8844-73E907B92013}">
      <dgm:prSet/>
      <dgm:spPr/>
      <dgm:t>
        <a:bodyPr/>
        <a:lstStyle/>
        <a:p>
          <a:endParaRPr lang="nl-NL"/>
        </a:p>
      </dgm:t>
    </dgm:pt>
    <dgm:pt modelId="{A98F50DE-3DE3-4353-9A3B-A21DD04DD619}" type="sibTrans" cxnId="{7E96964F-270B-4740-8844-73E907B92013}">
      <dgm:prSet/>
      <dgm:spPr/>
      <dgm:t>
        <a:bodyPr/>
        <a:lstStyle/>
        <a:p>
          <a:endParaRPr lang="nl-NL"/>
        </a:p>
      </dgm:t>
    </dgm:pt>
    <dgm:pt modelId="{000C3CAD-52B6-4473-848A-6FD1AEC1D57F}">
      <dgm:prSet phldrT="[Tekst]"/>
      <dgm:spPr/>
      <dgm:t>
        <a:bodyPr/>
        <a:lstStyle/>
        <a:p>
          <a:r>
            <a:rPr lang="nl-NL" dirty="0" smtClean="0"/>
            <a:t>Inkoop Manager</a:t>
          </a:r>
          <a:endParaRPr lang="nl-NL" dirty="0"/>
        </a:p>
      </dgm:t>
    </dgm:pt>
    <dgm:pt modelId="{A3342940-0491-433C-B753-B5150C1671D2}" type="parTrans" cxnId="{DEF1C172-37FA-425F-BA76-F14C8A4620CC}">
      <dgm:prSet/>
      <dgm:spPr/>
      <dgm:t>
        <a:bodyPr/>
        <a:lstStyle/>
        <a:p>
          <a:endParaRPr lang="nl-NL"/>
        </a:p>
      </dgm:t>
    </dgm:pt>
    <dgm:pt modelId="{629FDD43-1CC7-45C6-956F-E392FEA8A6E3}" type="sibTrans" cxnId="{DEF1C172-37FA-425F-BA76-F14C8A4620CC}">
      <dgm:prSet/>
      <dgm:spPr/>
      <dgm:t>
        <a:bodyPr/>
        <a:lstStyle/>
        <a:p>
          <a:endParaRPr lang="nl-NL"/>
        </a:p>
      </dgm:t>
    </dgm:pt>
    <dgm:pt modelId="{651C581B-4D75-4A4B-8845-E4B5ABEC5468}">
      <dgm:prSet phldrT="[Tekst]"/>
      <dgm:spPr/>
      <dgm:t>
        <a:bodyPr/>
        <a:lstStyle/>
        <a:p>
          <a:r>
            <a:rPr lang="nl-NL" dirty="0" smtClean="0"/>
            <a:t>Hoofd Inkoop wereld</a:t>
          </a:r>
          <a:endParaRPr lang="nl-NL" dirty="0"/>
        </a:p>
      </dgm:t>
    </dgm:pt>
    <dgm:pt modelId="{E3DDA1D5-B297-4A83-9285-55F5C9D251AE}" type="parTrans" cxnId="{BB675FD0-D93C-4EEF-B607-FB0310401935}">
      <dgm:prSet/>
      <dgm:spPr/>
      <dgm:t>
        <a:bodyPr/>
        <a:lstStyle/>
        <a:p>
          <a:endParaRPr lang="nl-NL"/>
        </a:p>
      </dgm:t>
    </dgm:pt>
    <dgm:pt modelId="{F5DCF17E-DAA2-4E0A-99A1-879578BA6034}" type="sibTrans" cxnId="{BB675FD0-D93C-4EEF-B607-FB0310401935}">
      <dgm:prSet/>
      <dgm:spPr/>
      <dgm:t>
        <a:bodyPr/>
        <a:lstStyle/>
        <a:p>
          <a:endParaRPr lang="nl-NL"/>
        </a:p>
      </dgm:t>
    </dgm:pt>
    <dgm:pt modelId="{FDF7F19F-0018-41DE-8BEC-082406B276E1}">
      <dgm:prSet phldrT="[Tekst]"/>
      <dgm:spPr/>
      <dgm:t>
        <a:bodyPr/>
        <a:lstStyle/>
        <a:p>
          <a:r>
            <a:rPr lang="nl-NL" dirty="0" smtClean="0"/>
            <a:t>Sales Manager</a:t>
          </a:r>
          <a:endParaRPr lang="nl-NL" dirty="0"/>
        </a:p>
      </dgm:t>
    </dgm:pt>
    <dgm:pt modelId="{C84C6D99-538F-47DA-9647-8DB0690705F4}" type="parTrans" cxnId="{CEB7AE7C-D7AA-41C6-9B28-C6FE47331AE2}">
      <dgm:prSet/>
      <dgm:spPr/>
      <dgm:t>
        <a:bodyPr/>
        <a:lstStyle/>
        <a:p>
          <a:endParaRPr lang="nl-NL"/>
        </a:p>
      </dgm:t>
    </dgm:pt>
    <dgm:pt modelId="{BF5853B7-E5F4-4686-AF16-1B7077037025}" type="sibTrans" cxnId="{CEB7AE7C-D7AA-41C6-9B28-C6FE47331AE2}">
      <dgm:prSet/>
      <dgm:spPr/>
      <dgm:t>
        <a:bodyPr/>
        <a:lstStyle/>
        <a:p>
          <a:endParaRPr lang="nl-NL"/>
        </a:p>
      </dgm:t>
    </dgm:pt>
    <dgm:pt modelId="{EC7A227B-F638-4B74-B4FF-88823E980D3D}" type="pres">
      <dgm:prSet presAssocID="{64907626-212E-4CBB-844B-0120342D22B1}" presName="hierChild1" presStyleCnt="0">
        <dgm:presLayoutVars>
          <dgm:orgChart val="1"/>
          <dgm:chPref val="1"/>
          <dgm:dir/>
          <dgm:animOne val="branch"/>
          <dgm:animLvl val="lvl"/>
          <dgm:resizeHandles/>
        </dgm:presLayoutVars>
      </dgm:prSet>
      <dgm:spPr/>
      <dgm:t>
        <a:bodyPr/>
        <a:lstStyle/>
        <a:p>
          <a:endParaRPr lang="nl-NL"/>
        </a:p>
      </dgm:t>
    </dgm:pt>
    <dgm:pt modelId="{1E600AC3-1025-441B-8A23-CEB91F1C5EC1}" type="pres">
      <dgm:prSet presAssocID="{0426F04F-F7C5-4A7C-909B-FBC2B748F60E}" presName="hierRoot1" presStyleCnt="0">
        <dgm:presLayoutVars>
          <dgm:hierBranch val="init"/>
        </dgm:presLayoutVars>
      </dgm:prSet>
      <dgm:spPr/>
    </dgm:pt>
    <dgm:pt modelId="{95AC8578-EA56-4D80-9918-2F1B5844DB06}" type="pres">
      <dgm:prSet presAssocID="{0426F04F-F7C5-4A7C-909B-FBC2B748F60E}" presName="rootComposite1" presStyleCnt="0"/>
      <dgm:spPr/>
    </dgm:pt>
    <dgm:pt modelId="{A439D49E-23CF-4DED-B031-6F28132B4E86}" type="pres">
      <dgm:prSet presAssocID="{0426F04F-F7C5-4A7C-909B-FBC2B748F60E}" presName="rootText1" presStyleLbl="node0" presStyleIdx="0" presStyleCnt="1">
        <dgm:presLayoutVars>
          <dgm:chPref val="3"/>
        </dgm:presLayoutVars>
      </dgm:prSet>
      <dgm:spPr/>
      <dgm:t>
        <a:bodyPr/>
        <a:lstStyle/>
        <a:p>
          <a:endParaRPr lang="nl-NL"/>
        </a:p>
      </dgm:t>
    </dgm:pt>
    <dgm:pt modelId="{D64435FD-CF54-41DB-B148-33AE45973AAE}" type="pres">
      <dgm:prSet presAssocID="{0426F04F-F7C5-4A7C-909B-FBC2B748F60E}" presName="rootConnector1" presStyleLbl="node1" presStyleIdx="0" presStyleCnt="0"/>
      <dgm:spPr/>
      <dgm:t>
        <a:bodyPr/>
        <a:lstStyle/>
        <a:p>
          <a:endParaRPr lang="nl-NL"/>
        </a:p>
      </dgm:t>
    </dgm:pt>
    <dgm:pt modelId="{8C8ACCD9-EC4F-4A03-BE39-7ED07316F0AA}" type="pres">
      <dgm:prSet presAssocID="{0426F04F-F7C5-4A7C-909B-FBC2B748F60E}" presName="hierChild2" presStyleCnt="0"/>
      <dgm:spPr/>
    </dgm:pt>
    <dgm:pt modelId="{5D8A4658-1FE4-4CB4-8514-DC777D91D4BA}" type="pres">
      <dgm:prSet presAssocID="{D0A616DB-1CFB-4C7D-93BA-1AAA34F2018C}" presName="Name37" presStyleLbl="parChTrans1D2" presStyleIdx="0" presStyleCnt="5"/>
      <dgm:spPr/>
      <dgm:t>
        <a:bodyPr/>
        <a:lstStyle/>
        <a:p>
          <a:endParaRPr lang="nl-NL"/>
        </a:p>
      </dgm:t>
    </dgm:pt>
    <dgm:pt modelId="{FD2E7356-6697-449A-B2A1-F8C83D534B39}" type="pres">
      <dgm:prSet presAssocID="{6B90134F-C20B-4F6D-8BE5-5D94D12BBFC7}" presName="hierRoot2" presStyleCnt="0">
        <dgm:presLayoutVars>
          <dgm:hierBranch val="init"/>
        </dgm:presLayoutVars>
      </dgm:prSet>
      <dgm:spPr/>
    </dgm:pt>
    <dgm:pt modelId="{E8036CFC-9EC1-4FB7-B6A1-9BF8F37DE3BE}" type="pres">
      <dgm:prSet presAssocID="{6B90134F-C20B-4F6D-8BE5-5D94D12BBFC7}" presName="rootComposite" presStyleCnt="0"/>
      <dgm:spPr/>
    </dgm:pt>
    <dgm:pt modelId="{02C6CF5E-7E6C-4A19-8257-BE68606AC481}" type="pres">
      <dgm:prSet presAssocID="{6B90134F-C20B-4F6D-8BE5-5D94D12BBFC7}" presName="rootText" presStyleLbl="node2" presStyleIdx="0" presStyleCnt="4">
        <dgm:presLayoutVars>
          <dgm:chPref val="3"/>
        </dgm:presLayoutVars>
      </dgm:prSet>
      <dgm:spPr/>
      <dgm:t>
        <a:bodyPr/>
        <a:lstStyle/>
        <a:p>
          <a:endParaRPr lang="nl-NL"/>
        </a:p>
      </dgm:t>
    </dgm:pt>
    <dgm:pt modelId="{C8961BD7-5DD1-4686-803D-6238087AF4F9}" type="pres">
      <dgm:prSet presAssocID="{6B90134F-C20B-4F6D-8BE5-5D94D12BBFC7}" presName="rootConnector" presStyleLbl="node2" presStyleIdx="0" presStyleCnt="4"/>
      <dgm:spPr/>
      <dgm:t>
        <a:bodyPr/>
        <a:lstStyle/>
        <a:p>
          <a:endParaRPr lang="nl-NL"/>
        </a:p>
      </dgm:t>
    </dgm:pt>
    <dgm:pt modelId="{4C82957A-E1D4-40EA-986C-C98996532D9A}" type="pres">
      <dgm:prSet presAssocID="{6B90134F-C20B-4F6D-8BE5-5D94D12BBFC7}" presName="hierChild4" presStyleCnt="0"/>
      <dgm:spPr/>
    </dgm:pt>
    <dgm:pt modelId="{1DE695AB-C76E-4DA8-AE54-5E0C26699A8B}" type="pres">
      <dgm:prSet presAssocID="{6B90134F-C20B-4F6D-8BE5-5D94D12BBFC7}" presName="hierChild5" presStyleCnt="0"/>
      <dgm:spPr/>
    </dgm:pt>
    <dgm:pt modelId="{17D5A1C0-CC21-42B3-B245-2539B3F5AA1A}" type="pres">
      <dgm:prSet presAssocID="{C84C6D99-538F-47DA-9647-8DB0690705F4}" presName="Name37" presStyleLbl="parChTrans1D2" presStyleIdx="1" presStyleCnt="5"/>
      <dgm:spPr/>
      <dgm:t>
        <a:bodyPr/>
        <a:lstStyle/>
        <a:p>
          <a:endParaRPr lang="nl-NL"/>
        </a:p>
      </dgm:t>
    </dgm:pt>
    <dgm:pt modelId="{84CE19B4-B754-48AA-A95B-BAECDC8AB9E7}" type="pres">
      <dgm:prSet presAssocID="{FDF7F19F-0018-41DE-8BEC-082406B276E1}" presName="hierRoot2" presStyleCnt="0">
        <dgm:presLayoutVars>
          <dgm:hierBranch val="init"/>
        </dgm:presLayoutVars>
      </dgm:prSet>
      <dgm:spPr/>
    </dgm:pt>
    <dgm:pt modelId="{A5929BA3-4959-43C0-B2C0-54AB61728ADF}" type="pres">
      <dgm:prSet presAssocID="{FDF7F19F-0018-41DE-8BEC-082406B276E1}" presName="rootComposite" presStyleCnt="0"/>
      <dgm:spPr/>
    </dgm:pt>
    <dgm:pt modelId="{A838989C-0374-4560-924B-97C360D5821E}" type="pres">
      <dgm:prSet presAssocID="{FDF7F19F-0018-41DE-8BEC-082406B276E1}" presName="rootText" presStyleLbl="node2" presStyleIdx="1" presStyleCnt="4">
        <dgm:presLayoutVars>
          <dgm:chPref val="3"/>
        </dgm:presLayoutVars>
      </dgm:prSet>
      <dgm:spPr/>
      <dgm:t>
        <a:bodyPr/>
        <a:lstStyle/>
        <a:p>
          <a:endParaRPr lang="nl-NL"/>
        </a:p>
      </dgm:t>
    </dgm:pt>
    <dgm:pt modelId="{BAAB4333-7221-49DF-9968-0EBF3277E56B}" type="pres">
      <dgm:prSet presAssocID="{FDF7F19F-0018-41DE-8BEC-082406B276E1}" presName="rootConnector" presStyleLbl="node2" presStyleIdx="1" presStyleCnt="4"/>
      <dgm:spPr/>
      <dgm:t>
        <a:bodyPr/>
        <a:lstStyle/>
        <a:p>
          <a:endParaRPr lang="nl-NL"/>
        </a:p>
      </dgm:t>
    </dgm:pt>
    <dgm:pt modelId="{76D060C3-1C4C-4877-8B7D-85E9F87AF3F0}" type="pres">
      <dgm:prSet presAssocID="{FDF7F19F-0018-41DE-8BEC-082406B276E1}" presName="hierChild4" presStyleCnt="0"/>
      <dgm:spPr/>
    </dgm:pt>
    <dgm:pt modelId="{94774EB0-C7D3-483B-A9B1-148774C415EF}" type="pres">
      <dgm:prSet presAssocID="{3D1C49A7-ECB0-4C21-A5E8-6F447049359A}" presName="Name37" presStyleLbl="parChTrans1D3" presStyleIdx="0" presStyleCnt="5"/>
      <dgm:spPr/>
      <dgm:t>
        <a:bodyPr/>
        <a:lstStyle/>
        <a:p>
          <a:endParaRPr lang="nl-NL"/>
        </a:p>
      </dgm:t>
    </dgm:pt>
    <dgm:pt modelId="{2E8B827E-15D0-41DE-BB38-1128FA0AE8FC}" type="pres">
      <dgm:prSet presAssocID="{85236F9B-2667-4DF7-857C-570F3CD59EB1}" presName="hierRoot2" presStyleCnt="0">
        <dgm:presLayoutVars>
          <dgm:hierBranch val="init"/>
        </dgm:presLayoutVars>
      </dgm:prSet>
      <dgm:spPr/>
    </dgm:pt>
    <dgm:pt modelId="{5F94148D-2250-40D5-8A35-2031E098CB55}" type="pres">
      <dgm:prSet presAssocID="{85236F9B-2667-4DF7-857C-570F3CD59EB1}" presName="rootComposite" presStyleCnt="0"/>
      <dgm:spPr/>
    </dgm:pt>
    <dgm:pt modelId="{D4E755FF-B1B4-4876-AE02-A3952C7D1D4B}" type="pres">
      <dgm:prSet presAssocID="{85236F9B-2667-4DF7-857C-570F3CD59EB1}" presName="rootText" presStyleLbl="node3" presStyleIdx="0" presStyleCnt="5">
        <dgm:presLayoutVars>
          <dgm:chPref val="3"/>
        </dgm:presLayoutVars>
      </dgm:prSet>
      <dgm:spPr/>
      <dgm:t>
        <a:bodyPr/>
        <a:lstStyle/>
        <a:p>
          <a:endParaRPr lang="nl-NL"/>
        </a:p>
      </dgm:t>
    </dgm:pt>
    <dgm:pt modelId="{93903FEB-4794-4126-98CC-F4CDD8132163}" type="pres">
      <dgm:prSet presAssocID="{85236F9B-2667-4DF7-857C-570F3CD59EB1}" presName="rootConnector" presStyleLbl="node3" presStyleIdx="0" presStyleCnt="5"/>
      <dgm:spPr/>
      <dgm:t>
        <a:bodyPr/>
        <a:lstStyle/>
        <a:p>
          <a:endParaRPr lang="nl-NL"/>
        </a:p>
      </dgm:t>
    </dgm:pt>
    <dgm:pt modelId="{F21836AB-F15B-4C03-AB62-809F0B402FC4}" type="pres">
      <dgm:prSet presAssocID="{85236F9B-2667-4DF7-857C-570F3CD59EB1}" presName="hierChild4" presStyleCnt="0"/>
      <dgm:spPr/>
    </dgm:pt>
    <dgm:pt modelId="{6C348893-202C-4361-B517-9B1F61C34D38}" type="pres">
      <dgm:prSet presAssocID="{85236F9B-2667-4DF7-857C-570F3CD59EB1}" presName="hierChild5" presStyleCnt="0"/>
      <dgm:spPr/>
    </dgm:pt>
    <dgm:pt modelId="{05F485AF-4FCA-45CC-B89A-366EAEAFDB3A}" type="pres">
      <dgm:prSet presAssocID="{FDF7F19F-0018-41DE-8BEC-082406B276E1}" presName="hierChild5" presStyleCnt="0"/>
      <dgm:spPr/>
    </dgm:pt>
    <dgm:pt modelId="{D8163896-22B3-4259-9DE8-8DA78080551E}" type="pres">
      <dgm:prSet presAssocID="{A3342940-0491-433C-B753-B5150C1671D2}" presName="Name37" presStyleLbl="parChTrans1D2" presStyleIdx="2" presStyleCnt="5"/>
      <dgm:spPr/>
      <dgm:t>
        <a:bodyPr/>
        <a:lstStyle/>
        <a:p>
          <a:endParaRPr lang="nl-NL"/>
        </a:p>
      </dgm:t>
    </dgm:pt>
    <dgm:pt modelId="{D3118ADD-017F-4125-8125-E2699503FEAB}" type="pres">
      <dgm:prSet presAssocID="{000C3CAD-52B6-4473-848A-6FD1AEC1D57F}" presName="hierRoot2" presStyleCnt="0">
        <dgm:presLayoutVars>
          <dgm:hierBranch val="init"/>
        </dgm:presLayoutVars>
      </dgm:prSet>
      <dgm:spPr/>
    </dgm:pt>
    <dgm:pt modelId="{C96A9E69-84A3-4DBE-8165-BCB1EC29F00A}" type="pres">
      <dgm:prSet presAssocID="{000C3CAD-52B6-4473-848A-6FD1AEC1D57F}" presName="rootComposite" presStyleCnt="0"/>
      <dgm:spPr/>
    </dgm:pt>
    <dgm:pt modelId="{C7C5B361-4321-43AA-8FE0-60E4DA31BF9E}" type="pres">
      <dgm:prSet presAssocID="{000C3CAD-52B6-4473-848A-6FD1AEC1D57F}" presName="rootText" presStyleLbl="node2" presStyleIdx="2" presStyleCnt="4">
        <dgm:presLayoutVars>
          <dgm:chPref val="3"/>
        </dgm:presLayoutVars>
      </dgm:prSet>
      <dgm:spPr/>
      <dgm:t>
        <a:bodyPr/>
        <a:lstStyle/>
        <a:p>
          <a:endParaRPr lang="nl-NL"/>
        </a:p>
      </dgm:t>
    </dgm:pt>
    <dgm:pt modelId="{6CA2B5F5-104D-44B7-9800-E9E0B9D045F5}" type="pres">
      <dgm:prSet presAssocID="{000C3CAD-52B6-4473-848A-6FD1AEC1D57F}" presName="rootConnector" presStyleLbl="node2" presStyleIdx="2" presStyleCnt="4"/>
      <dgm:spPr/>
      <dgm:t>
        <a:bodyPr/>
        <a:lstStyle/>
        <a:p>
          <a:endParaRPr lang="nl-NL"/>
        </a:p>
      </dgm:t>
    </dgm:pt>
    <dgm:pt modelId="{69BD36D8-EB8A-4D80-A9EF-90B5BD4E0250}" type="pres">
      <dgm:prSet presAssocID="{000C3CAD-52B6-4473-848A-6FD1AEC1D57F}" presName="hierChild4" presStyleCnt="0"/>
      <dgm:spPr/>
    </dgm:pt>
    <dgm:pt modelId="{2AB514A7-731F-4158-9354-FE1D97D00C92}" type="pres">
      <dgm:prSet presAssocID="{8E8CD562-9D38-4F75-8945-87787015CC76}" presName="Name37" presStyleLbl="parChTrans1D3" presStyleIdx="1" presStyleCnt="5"/>
      <dgm:spPr/>
      <dgm:t>
        <a:bodyPr/>
        <a:lstStyle/>
        <a:p>
          <a:endParaRPr lang="nl-NL"/>
        </a:p>
      </dgm:t>
    </dgm:pt>
    <dgm:pt modelId="{B30C6A8D-5757-4224-AA9B-BFCE35B2FA98}" type="pres">
      <dgm:prSet presAssocID="{172B0BBC-E39E-4D7F-9466-FF09AA079F4C}" presName="hierRoot2" presStyleCnt="0">
        <dgm:presLayoutVars>
          <dgm:hierBranch val="init"/>
        </dgm:presLayoutVars>
      </dgm:prSet>
      <dgm:spPr/>
    </dgm:pt>
    <dgm:pt modelId="{955518DD-C101-40D8-BF1A-6BC586A38CA1}" type="pres">
      <dgm:prSet presAssocID="{172B0BBC-E39E-4D7F-9466-FF09AA079F4C}" presName="rootComposite" presStyleCnt="0"/>
      <dgm:spPr/>
    </dgm:pt>
    <dgm:pt modelId="{92695390-47B0-45D0-BA49-32975939AC74}" type="pres">
      <dgm:prSet presAssocID="{172B0BBC-E39E-4D7F-9466-FF09AA079F4C}" presName="rootText" presStyleLbl="node3" presStyleIdx="1" presStyleCnt="5">
        <dgm:presLayoutVars>
          <dgm:chPref val="3"/>
        </dgm:presLayoutVars>
      </dgm:prSet>
      <dgm:spPr/>
      <dgm:t>
        <a:bodyPr/>
        <a:lstStyle/>
        <a:p>
          <a:endParaRPr lang="nl-NL"/>
        </a:p>
      </dgm:t>
    </dgm:pt>
    <dgm:pt modelId="{8CE6E4A4-22F8-42B6-A89E-82177EF59849}" type="pres">
      <dgm:prSet presAssocID="{172B0BBC-E39E-4D7F-9466-FF09AA079F4C}" presName="rootConnector" presStyleLbl="node3" presStyleIdx="1" presStyleCnt="5"/>
      <dgm:spPr/>
      <dgm:t>
        <a:bodyPr/>
        <a:lstStyle/>
        <a:p>
          <a:endParaRPr lang="nl-NL"/>
        </a:p>
      </dgm:t>
    </dgm:pt>
    <dgm:pt modelId="{35680B13-07EA-4708-8FDF-2843670DC7F2}" type="pres">
      <dgm:prSet presAssocID="{172B0BBC-E39E-4D7F-9466-FF09AA079F4C}" presName="hierChild4" presStyleCnt="0"/>
      <dgm:spPr/>
    </dgm:pt>
    <dgm:pt modelId="{E7120EFA-8443-4379-B4CE-200F2AD88E1F}" type="pres">
      <dgm:prSet presAssocID="{172B0BBC-E39E-4D7F-9466-FF09AA079F4C}" presName="hierChild5" presStyleCnt="0"/>
      <dgm:spPr/>
    </dgm:pt>
    <dgm:pt modelId="{F6E979DC-DC49-4564-9E28-31DBCC7EF21D}" type="pres">
      <dgm:prSet presAssocID="{E3DDA1D5-B297-4A83-9285-55F5C9D251AE}" presName="Name37" presStyleLbl="parChTrans1D3" presStyleIdx="2" presStyleCnt="5"/>
      <dgm:spPr/>
      <dgm:t>
        <a:bodyPr/>
        <a:lstStyle/>
        <a:p>
          <a:endParaRPr lang="nl-NL"/>
        </a:p>
      </dgm:t>
    </dgm:pt>
    <dgm:pt modelId="{23FCF168-11EB-4D6A-ADCD-B0A70B6C4C11}" type="pres">
      <dgm:prSet presAssocID="{651C581B-4D75-4A4B-8845-E4B5ABEC5468}" presName="hierRoot2" presStyleCnt="0">
        <dgm:presLayoutVars>
          <dgm:hierBranch val="init"/>
        </dgm:presLayoutVars>
      </dgm:prSet>
      <dgm:spPr/>
    </dgm:pt>
    <dgm:pt modelId="{D35832C2-1DBA-42F8-AE5E-D77A0C6D7D9D}" type="pres">
      <dgm:prSet presAssocID="{651C581B-4D75-4A4B-8845-E4B5ABEC5468}" presName="rootComposite" presStyleCnt="0"/>
      <dgm:spPr/>
    </dgm:pt>
    <dgm:pt modelId="{06871E13-1D0F-49F4-AC5F-369E8D4FFF26}" type="pres">
      <dgm:prSet presAssocID="{651C581B-4D75-4A4B-8845-E4B5ABEC5468}" presName="rootText" presStyleLbl="node3" presStyleIdx="2" presStyleCnt="5">
        <dgm:presLayoutVars>
          <dgm:chPref val="3"/>
        </dgm:presLayoutVars>
      </dgm:prSet>
      <dgm:spPr/>
      <dgm:t>
        <a:bodyPr/>
        <a:lstStyle/>
        <a:p>
          <a:endParaRPr lang="nl-NL"/>
        </a:p>
      </dgm:t>
    </dgm:pt>
    <dgm:pt modelId="{73B987F0-22AB-419D-BF18-C87A43576B71}" type="pres">
      <dgm:prSet presAssocID="{651C581B-4D75-4A4B-8845-E4B5ABEC5468}" presName="rootConnector" presStyleLbl="node3" presStyleIdx="2" presStyleCnt="5"/>
      <dgm:spPr/>
      <dgm:t>
        <a:bodyPr/>
        <a:lstStyle/>
        <a:p>
          <a:endParaRPr lang="nl-NL"/>
        </a:p>
      </dgm:t>
    </dgm:pt>
    <dgm:pt modelId="{DAAC57AE-810C-4A51-8245-49A55D091881}" type="pres">
      <dgm:prSet presAssocID="{651C581B-4D75-4A4B-8845-E4B5ABEC5468}" presName="hierChild4" presStyleCnt="0"/>
      <dgm:spPr/>
    </dgm:pt>
    <dgm:pt modelId="{5F32E11E-FCC4-4007-95CC-8D74397C8FFA}" type="pres">
      <dgm:prSet presAssocID="{651C581B-4D75-4A4B-8845-E4B5ABEC5468}" presName="hierChild5" presStyleCnt="0"/>
      <dgm:spPr/>
    </dgm:pt>
    <dgm:pt modelId="{58A17746-3E0C-40BB-B12F-8CBD6DD5FBCA}" type="pres">
      <dgm:prSet presAssocID="{000C3CAD-52B6-4473-848A-6FD1AEC1D57F}" presName="hierChild5" presStyleCnt="0"/>
      <dgm:spPr/>
    </dgm:pt>
    <dgm:pt modelId="{D05DA24E-2299-484E-BDE0-4588FE361B1E}" type="pres">
      <dgm:prSet presAssocID="{36A36268-4DD7-411B-8A1A-4FF1B8C23BAF}" presName="Name37" presStyleLbl="parChTrans1D2" presStyleIdx="3" presStyleCnt="5"/>
      <dgm:spPr/>
      <dgm:t>
        <a:bodyPr/>
        <a:lstStyle/>
        <a:p>
          <a:endParaRPr lang="nl-NL"/>
        </a:p>
      </dgm:t>
    </dgm:pt>
    <dgm:pt modelId="{E3F02D02-E896-4F2B-8385-776A6B3176D8}" type="pres">
      <dgm:prSet presAssocID="{A5CCD79E-E3C5-45CA-9B23-74DB81183AF8}" presName="hierRoot2" presStyleCnt="0">
        <dgm:presLayoutVars>
          <dgm:hierBranch val="init"/>
        </dgm:presLayoutVars>
      </dgm:prSet>
      <dgm:spPr/>
    </dgm:pt>
    <dgm:pt modelId="{574422D4-B124-461D-AE1F-2D0916EEF8D5}" type="pres">
      <dgm:prSet presAssocID="{A5CCD79E-E3C5-45CA-9B23-74DB81183AF8}" presName="rootComposite" presStyleCnt="0"/>
      <dgm:spPr/>
    </dgm:pt>
    <dgm:pt modelId="{17770AD9-94F4-42D8-8472-CBCC8D26F859}" type="pres">
      <dgm:prSet presAssocID="{A5CCD79E-E3C5-45CA-9B23-74DB81183AF8}" presName="rootText" presStyleLbl="node2" presStyleIdx="3" presStyleCnt="4">
        <dgm:presLayoutVars>
          <dgm:chPref val="3"/>
        </dgm:presLayoutVars>
      </dgm:prSet>
      <dgm:spPr/>
      <dgm:t>
        <a:bodyPr/>
        <a:lstStyle/>
        <a:p>
          <a:endParaRPr lang="nl-NL"/>
        </a:p>
      </dgm:t>
    </dgm:pt>
    <dgm:pt modelId="{68DF2D98-C30A-458A-858A-4CFCF3BB91AA}" type="pres">
      <dgm:prSet presAssocID="{A5CCD79E-E3C5-45CA-9B23-74DB81183AF8}" presName="rootConnector" presStyleLbl="node2" presStyleIdx="3" presStyleCnt="4"/>
      <dgm:spPr/>
      <dgm:t>
        <a:bodyPr/>
        <a:lstStyle/>
        <a:p>
          <a:endParaRPr lang="nl-NL"/>
        </a:p>
      </dgm:t>
    </dgm:pt>
    <dgm:pt modelId="{37FB6302-EB8F-48A3-9F7D-4F7D06A42004}" type="pres">
      <dgm:prSet presAssocID="{A5CCD79E-E3C5-45CA-9B23-74DB81183AF8}" presName="hierChild4" presStyleCnt="0"/>
      <dgm:spPr/>
    </dgm:pt>
    <dgm:pt modelId="{B6C007EA-1089-4A60-9EA9-11677F9C682A}" type="pres">
      <dgm:prSet presAssocID="{D6912380-4C1F-44C9-BFC4-8EC981C9B65F}" presName="Name37" presStyleLbl="parChTrans1D3" presStyleIdx="3" presStyleCnt="5"/>
      <dgm:spPr/>
      <dgm:t>
        <a:bodyPr/>
        <a:lstStyle/>
        <a:p>
          <a:endParaRPr lang="nl-NL"/>
        </a:p>
      </dgm:t>
    </dgm:pt>
    <dgm:pt modelId="{D33A5B0C-5481-49B5-AB36-5168B4B94406}" type="pres">
      <dgm:prSet presAssocID="{C66D70C0-C8A7-4131-AE41-F48E327F2AE6}" presName="hierRoot2" presStyleCnt="0">
        <dgm:presLayoutVars>
          <dgm:hierBranch val="init"/>
        </dgm:presLayoutVars>
      </dgm:prSet>
      <dgm:spPr/>
    </dgm:pt>
    <dgm:pt modelId="{618E6853-E455-4D9F-8390-1C378747986C}" type="pres">
      <dgm:prSet presAssocID="{C66D70C0-C8A7-4131-AE41-F48E327F2AE6}" presName="rootComposite" presStyleCnt="0"/>
      <dgm:spPr/>
    </dgm:pt>
    <dgm:pt modelId="{012E0060-CC7F-44E8-ADFA-0378619557E8}" type="pres">
      <dgm:prSet presAssocID="{C66D70C0-C8A7-4131-AE41-F48E327F2AE6}" presName="rootText" presStyleLbl="node3" presStyleIdx="3" presStyleCnt="5">
        <dgm:presLayoutVars>
          <dgm:chPref val="3"/>
        </dgm:presLayoutVars>
      </dgm:prSet>
      <dgm:spPr/>
      <dgm:t>
        <a:bodyPr/>
        <a:lstStyle/>
        <a:p>
          <a:endParaRPr lang="nl-NL"/>
        </a:p>
      </dgm:t>
    </dgm:pt>
    <dgm:pt modelId="{1179EB57-6FDC-4926-90AB-258FACDB4552}" type="pres">
      <dgm:prSet presAssocID="{C66D70C0-C8A7-4131-AE41-F48E327F2AE6}" presName="rootConnector" presStyleLbl="node3" presStyleIdx="3" presStyleCnt="5"/>
      <dgm:spPr/>
      <dgm:t>
        <a:bodyPr/>
        <a:lstStyle/>
        <a:p>
          <a:endParaRPr lang="nl-NL"/>
        </a:p>
      </dgm:t>
    </dgm:pt>
    <dgm:pt modelId="{5D4621D4-54A1-4CCB-B418-D81C52306078}" type="pres">
      <dgm:prSet presAssocID="{C66D70C0-C8A7-4131-AE41-F48E327F2AE6}" presName="hierChild4" presStyleCnt="0"/>
      <dgm:spPr/>
    </dgm:pt>
    <dgm:pt modelId="{43B5630F-94CE-4353-B18B-C9124E198BA5}" type="pres">
      <dgm:prSet presAssocID="{C66D70C0-C8A7-4131-AE41-F48E327F2AE6}" presName="hierChild5" presStyleCnt="0"/>
      <dgm:spPr/>
    </dgm:pt>
    <dgm:pt modelId="{D76C5402-5D28-4B82-A072-FB01238BCB5E}" type="pres">
      <dgm:prSet presAssocID="{4FE8A07F-D527-4BFB-877F-5300D9F0C28A}" presName="Name37" presStyleLbl="parChTrans1D3" presStyleIdx="4" presStyleCnt="5"/>
      <dgm:spPr/>
      <dgm:t>
        <a:bodyPr/>
        <a:lstStyle/>
        <a:p>
          <a:endParaRPr lang="nl-NL"/>
        </a:p>
      </dgm:t>
    </dgm:pt>
    <dgm:pt modelId="{F2159955-E518-4200-B776-09B49D4173A1}" type="pres">
      <dgm:prSet presAssocID="{D69BEB5A-052E-4FA9-B145-64D4CA1D2664}" presName="hierRoot2" presStyleCnt="0">
        <dgm:presLayoutVars>
          <dgm:hierBranch val="init"/>
        </dgm:presLayoutVars>
      </dgm:prSet>
      <dgm:spPr/>
    </dgm:pt>
    <dgm:pt modelId="{637624A2-3CE1-4FA1-BA1C-63132855D42A}" type="pres">
      <dgm:prSet presAssocID="{D69BEB5A-052E-4FA9-B145-64D4CA1D2664}" presName="rootComposite" presStyleCnt="0"/>
      <dgm:spPr/>
    </dgm:pt>
    <dgm:pt modelId="{28FB82EF-4ED2-40B7-8293-6C6C53A0600D}" type="pres">
      <dgm:prSet presAssocID="{D69BEB5A-052E-4FA9-B145-64D4CA1D2664}" presName="rootText" presStyleLbl="node3" presStyleIdx="4" presStyleCnt="5">
        <dgm:presLayoutVars>
          <dgm:chPref val="3"/>
        </dgm:presLayoutVars>
      </dgm:prSet>
      <dgm:spPr/>
      <dgm:t>
        <a:bodyPr/>
        <a:lstStyle/>
        <a:p>
          <a:endParaRPr lang="nl-NL"/>
        </a:p>
      </dgm:t>
    </dgm:pt>
    <dgm:pt modelId="{15AAA7A1-DC38-4BC3-8916-A2F797A44DD1}" type="pres">
      <dgm:prSet presAssocID="{D69BEB5A-052E-4FA9-B145-64D4CA1D2664}" presName="rootConnector" presStyleLbl="node3" presStyleIdx="4" presStyleCnt="5"/>
      <dgm:spPr/>
      <dgm:t>
        <a:bodyPr/>
        <a:lstStyle/>
        <a:p>
          <a:endParaRPr lang="nl-NL"/>
        </a:p>
      </dgm:t>
    </dgm:pt>
    <dgm:pt modelId="{62B3D6FD-FA45-4C24-990C-1F3A510A9353}" type="pres">
      <dgm:prSet presAssocID="{D69BEB5A-052E-4FA9-B145-64D4CA1D2664}" presName="hierChild4" presStyleCnt="0"/>
      <dgm:spPr/>
    </dgm:pt>
    <dgm:pt modelId="{EDDCAC3E-6DBB-4CE5-9390-D3919EAED7ED}" type="pres">
      <dgm:prSet presAssocID="{D69BEB5A-052E-4FA9-B145-64D4CA1D2664}" presName="hierChild5" presStyleCnt="0"/>
      <dgm:spPr/>
    </dgm:pt>
    <dgm:pt modelId="{6CC3DFC1-4E9E-489A-8082-153F6236CAFF}" type="pres">
      <dgm:prSet presAssocID="{A5CCD79E-E3C5-45CA-9B23-74DB81183AF8}" presName="hierChild5" presStyleCnt="0"/>
      <dgm:spPr/>
    </dgm:pt>
    <dgm:pt modelId="{C017896F-6B0D-4AA4-BEE5-14669D804A00}" type="pres">
      <dgm:prSet presAssocID="{0426F04F-F7C5-4A7C-909B-FBC2B748F60E}" presName="hierChild3" presStyleCnt="0"/>
      <dgm:spPr/>
    </dgm:pt>
    <dgm:pt modelId="{6499CD2E-4EC4-4615-B937-5D99FAA77F0C}" type="pres">
      <dgm:prSet presAssocID="{3C0C5307-CE5A-423F-86B4-CD4F55F7393C}" presName="Name111" presStyleLbl="parChTrans1D2" presStyleIdx="4" presStyleCnt="5"/>
      <dgm:spPr/>
      <dgm:t>
        <a:bodyPr/>
        <a:lstStyle/>
        <a:p>
          <a:endParaRPr lang="nl-NL"/>
        </a:p>
      </dgm:t>
    </dgm:pt>
    <dgm:pt modelId="{C651F987-0B96-43F3-A724-843294AB6C3A}" type="pres">
      <dgm:prSet presAssocID="{0F05444C-8AEC-4DD6-ABCC-0054A9798436}" presName="hierRoot3" presStyleCnt="0">
        <dgm:presLayoutVars>
          <dgm:hierBranch val="init"/>
        </dgm:presLayoutVars>
      </dgm:prSet>
      <dgm:spPr/>
    </dgm:pt>
    <dgm:pt modelId="{5069CF1D-701E-4616-88DE-50E305C33B16}" type="pres">
      <dgm:prSet presAssocID="{0F05444C-8AEC-4DD6-ABCC-0054A9798436}" presName="rootComposite3" presStyleCnt="0"/>
      <dgm:spPr/>
    </dgm:pt>
    <dgm:pt modelId="{79681881-CBCE-4685-8A2B-FEB10B757A56}" type="pres">
      <dgm:prSet presAssocID="{0F05444C-8AEC-4DD6-ABCC-0054A9798436}" presName="rootText3" presStyleLbl="asst1" presStyleIdx="0" presStyleCnt="1">
        <dgm:presLayoutVars>
          <dgm:chPref val="3"/>
        </dgm:presLayoutVars>
      </dgm:prSet>
      <dgm:spPr/>
      <dgm:t>
        <a:bodyPr/>
        <a:lstStyle/>
        <a:p>
          <a:endParaRPr lang="nl-NL"/>
        </a:p>
      </dgm:t>
    </dgm:pt>
    <dgm:pt modelId="{B8CA2CF6-A207-4078-973A-D11A6D0FAB59}" type="pres">
      <dgm:prSet presAssocID="{0F05444C-8AEC-4DD6-ABCC-0054A9798436}" presName="rootConnector3" presStyleLbl="asst1" presStyleIdx="0" presStyleCnt="1"/>
      <dgm:spPr/>
      <dgm:t>
        <a:bodyPr/>
        <a:lstStyle/>
        <a:p>
          <a:endParaRPr lang="nl-NL"/>
        </a:p>
      </dgm:t>
    </dgm:pt>
    <dgm:pt modelId="{65563057-AD8D-44C9-8AC9-EF71665BF20C}" type="pres">
      <dgm:prSet presAssocID="{0F05444C-8AEC-4DD6-ABCC-0054A9798436}" presName="hierChild6" presStyleCnt="0"/>
      <dgm:spPr/>
    </dgm:pt>
    <dgm:pt modelId="{944CAC47-8DF6-4041-B801-AE9F2E86FDE0}" type="pres">
      <dgm:prSet presAssocID="{0F05444C-8AEC-4DD6-ABCC-0054A9798436}" presName="hierChild7" presStyleCnt="0"/>
      <dgm:spPr/>
    </dgm:pt>
  </dgm:ptLst>
  <dgm:cxnLst>
    <dgm:cxn modelId="{94DFBA88-18DC-4053-9BAA-39BBF34C8692}" type="presOf" srcId="{C66D70C0-C8A7-4131-AE41-F48E327F2AE6}" destId="{012E0060-CC7F-44E8-ADFA-0378619557E8}" srcOrd="0" destOrd="0" presId="urn:microsoft.com/office/officeart/2005/8/layout/orgChart1"/>
    <dgm:cxn modelId="{BD48C655-8B8D-4EE1-9CA1-8434BEB24494}" type="presOf" srcId="{A5CCD79E-E3C5-45CA-9B23-74DB81183AF8}" destId="{17770AD9-94F4-42D8-8472-CBCC8D26F859}" srcOrd="0" destOrd="0" presId="urn:microsoft.com/office/officeart/2005/8/layout/orgChart1"/>
    <dgm:cxn modelId="{7E96964F-270B-4740-8844-73E907B92013}" srcId="{A5CCD79E-E3C5-45CA-9B23-74DB81183AF8}" destId="{D69BEB5A-052E-4FA9-B145-64D4CA1D2664}" srcOrd="1" destOrd="0" parTransId="{4FE8A07F-D527-4BFB-877F-5300D9F0C28A}" sibTransId="{A98F50DE-3DE3-4353-9A3B-A21DD04DD619}"/>
    <dgm:cxn modelId="{96508F8F-7DF5-4217-BE75-CA0C1F97FBBF}" type="presOf" srcId="{6B90134F-C20B-4F6D-8BE5-5D94D12BBFC7}" destId="{02C6CF5E-7E6C-4A19-8257-BE68606AC481}" srcOrd="0" destOrd="0" presId="urn:microsoft.com/office/officeart/2005/8/layout/orgChart1"/>
    <dgm:cxn modelId="{117CF960-C3F9-40F9-9906-17AAD67AD556}" type="presOf" srcId="{3C0C5307-CE5A-423F-86B4-CD4F55F7393C}" destId="{6499CD2E-4EC4-4615-B937-5D99FAA77F0C}" srcOrd="0" destOrd="0" presId="urn:microsoft.com/office/officeart/2005/8/layout/orgChart1"/>
    <dgm:cxn modelId="{24182F9D-C4A4-4296-8519-E07F5D8473CD}" type="presOf" srcId="{FDF7F19F-0018-41DE-8BEC-082406B276E1}" destId="{BAAB4333-7221-49DF-9968-0EBF3277E56B}" srcOrd="1" destOrd="0" presId="urn:microsoft.com/office/officeart/2005/8/layout/orgChart1"/>
    <dgm:cxn modelId="{8086C82A-397C-4E80-BF84-FD777D62B62B}" srcId="{0426F04F-F7C5-4A7C-909B-FBC2B748F60E}" destId="{A5CCD79E-E3C5-45CA-9B23-74DB81183AF8}" srcOrd="4" destOrd="0" parTransId="{36A36268-4DD7-411B-8A1A-4FF1B8C23BAF}" sibTransId="{91FF7960-554F-4387-963E-7BE313C616F9}"/>
    <dgm:cxn modelId="{49BE7C8B-E636-4AD8-B174-1548802E2AFD}" type="presOf" srcId="{D69BEB5A-052E-4FA9-B145-64D4CA1D2664}" destId="{15AAA7A1-DC38-4BC3-8916-A2F797A44DD1}" srcOrd="1" destOrd="0" presId="urn:microsoft.com/office/officeart/2005/8/layout/orgChart1"/>
    <dgm:cxn modelId="{657CC477-9D7C-430D-94A4-B96A30C0B9F2}" srcId="{A5CCD79E-E3C5-45CA-9B23-74DB81183AF8}" destId="{C66D70C0-C8A7-4131-AE41-F48E327F2AE6}" srcOrd="0" destOrd="0" parTransId="{D6912380-4C1F-44C9-BFC4-8EC981C9B65F}" sibTransId="{E0FCE7D8-907F-4746-895D-CBFEB01DD6EE}"/>
    <dgm:cxn modelId="{F55B1C77-6482-4BC7-9F0F-FCBA6E8A3F39}" type="presOf" srcId="{6B90134F-C20B-4F6D-8BE5-5D94D12BBFC7}" destId="{C8961BD7-5DD1-4686-803D-6238087AF4F9}" srcOrd="1" destOrd="0" presId="urn:microsoft.com/office/officeart/2005/8/layout/orgChart1"/>
    <dgm:cxn modelId="{186F9F79-313E-4666-91A5-255B5E22E38C}" type="presOf" srcId="{85236F9B-2667-4DF7-857C-570F3CD59EB1}" destId="{D4E755FF-B1B4-4876-AE02-A3952C7D1D4B}" srcOrd="0" destOrd="0" presId="urn:microsoft.com/office/officeart/2005/8/layout/orgChart1"/>
    <dgm:cxn modelId="{0FF8615D-CDAA-48C9-84C5-290AABDD15F1}" type="presOf" srcId="{85236F9B-2667-4DF7-857C-570F3CD59EB1}" destId="{93903FEB-4794-4126-98CC-F4CDD8132163}" srcOrd="1" destOrd="0" presId="urn:microsoft.com/office/officeart/2005/8/layout/orgChart1"/>
    <dgm:cxn modelId="{679CE987-479D-4438-BDA0-9A1204D5961C}" srcId="{0426F04F-F7C5-4A7C-909B-FBC2B748F60E}" destId="{0F05444C-8AEC-4DD6-ABCC-0054A9798436}" srcOrd="0" destOrd="0" parTransId="{3C0C5307-CE5A-423F-86B4-CD4F55F7393C}" sibTransId="{70C10F8E-C209-4874-93F1-60AC0A540611}"/>
    <dgm:cxn modelId="{1E30CF99-1085-44AC-9A56-8CC6CA961328}" type="presOf" srcId="{4FE8A07F-D527-4BFB-877F-5300D9F0C28A}" destId="{D76C5402-5D28-4B82-A072-FB01238BCB5E}" srcOrd="0" destOrd="0" presId="urn:microsoft.com/office/officeart/2005/8/layout/orgChart1"/>
    <dgm:cxn modelId="{3349A01A-FA49-4EC5-A833-BE4482083A77}" srcId="{000C3CAD-52B6-4473-848A-6FD1AEC1D57F}" destId="{172B0BBC-E39E-4D7F-9466-FF09AA079F4C}" srcOrd="0" destOrd="0" parTransId="{8E8CD562-9D38-4F75-8945-87787015CC76}" sibTransId="{EB371FE8-DF8B-4400-A045-9263AE53E1FD}"/>
    <dgm:cxn modelId="{0ECCC3ED-AF6B-423F-9FE0-8FBE321948FC}" type="presOf" srcId="{3D1C49A7-ECB0-4C21-A5E8-6F447049359A}" destId="{94774EB0-C7D3-483B-A9B1-148774C415EF}" srcOrd="0" destOrd="0" presId="urn:microsoft.com/office/officeart/2005/8/layout/orgChart1"/>
    <dgm:cxn modelId="{E4CCE5C7-6E33-4B8D-8D4E-5AD5055BF56C}" type="presOf" srcId="{0426F04F-F7C5-4A7C-909B-FBC2B748F60E}" destId="{D64435FD-CF54-41DB-B148-33AE45973AAE}" srcOrd="1" destOrd="0" presId="urn:microsoft.com/office/officeart/2005/8/layout/orgChart1"/>
    <dgm:cxn modelId="{FED6FD36-8B6C-4C04-8323-D0C2AE70BED4}" type="presOf" srcId="{D69BEB5A-052E-4FA9-B145-64D4CA1D2664}" destId="{28FB82EF-4ED2-40B7-8293-6C6C53A0600D}" srcOrd="0" destOrd="0" presId="urn:microsoft.com/office/officeart/2005/8/layout/orgChart1"/>
    <dgm:cxn modelId="{83C3C4D1-8AE3-4DAC-BEC1-114B5D4E2CBE}" type="presOf" srcId="{172B0BBC-E39E-4D7F-9466-FF09AA079F4C}" destId="{8CE6E4A4-22F8-42B6-A89E-82177EF59849}" srcOrd="1" destOrd="0" presId="urn:microsoft.com/office/officeart/2005/8/layout/orgChart1"/>
    <dgm:cxn modelId="{1E969771-A850-4C73-80D5-C9DCF25BD4F5}" type="presOf" srcId="{C84C6D99-538F-47DA-9647-8DB0690705F4}" destId="{17D5A1C0-CC21-42B3-B245-2539B3F5AA1A}" srcOrd="0" destOrd="0" presId="urn:microsoft.com/office/officeart/2005/8/layout/orgChart1"/>
    <dgm:cxn modelId="{3EC47BB2-7541-4EC5-ABF9-BD2CB31EA228}" type="presOf" srcId="{000C3CAD-52B6-4473-848A-6FD1AEC1D57F}" destId="{C7C5B361-4321-43AA-8FE0-60E4DA31BF9E}" srcOrd="0" destOrd="0" presId="urn:microsoft.com/office/officeart/2005/8/layout/orgChart1"/>
    <dgm:cxn modelId="{F25AA471-80DA-4ACB-BB59-9D39E226070A}" type="presOf" srcId="{0F05444C-8AEC-4DD6-ABCC-0054A9798436}" destId="{79681881-CBCE-4685-8A2B-FEB10B757A56}" srcOrd="0" destOrd="0" presId="urn:microsoft.com/office/officeart/2005/8/layout/orgChart1"/>
    <dgm:cxn modelId="{D137B659-9185-430F-B97B-5ABBA3485F6E}" type="presOf" srcId="{A3342940-0491-433C-B753-B5150C1671D2}" destId="{D8163896-22B3-4259-9DE8-8DA78080551E}" srcOrd="0" destOrd="0" presId="urn:microsoft.com/office/officeart/2005/8/layout/orgChart1"/>
    <dgm:cxn modelId="{43D702AB-D734-4925-846F-75CE67ECD5AE}" type="presOf" srcId="{0426F04F-F7C5-4A7C-909B-FBC2B748F60E}" destId="{A439D49E-23CF-4DED-B031-6F28132B4E86}" srcOrd="0" destOrd="0" presId="urn:microsoft.com/office/officeart/2005/8/layout/orgChart1"/>
    <dgm:cxn modelId="{5FBEAFC6-5E93-44AF-82EF-B7D1D1D3BFF4}" type="presOf" srcId="{FDF7F19F-0018-41DE-8BEC-082406B276E1}" destId="{A838989C-0374-4560-924B-97C360D5821E}" srcOrd="0" destOrd="0" presId="urn:microsoft.com/office/officeart/2005/8/layout/orgChart1"/>
    <dgm:cxn modelId="{065327AC-9F7A-4FC6-9F97-35091BD5FF33}" type="presOf" srcId="{172B0BBC-E39E-4D7F-9466-FF09AA079F4C}" destId="{92695390-47B0-45D0-BA49-32975939AC74}" srcOrd="0" destOrd="0" presId="urn:microsoft.com/office/officeart/2005/8/layout/orgChart1"/>
    <dgm:cxn modelId="{CEB7AE7C-D7AA-41C6-9B28-C6FE47331AE2}" srcId="{0426F04F-F7C5-4A7C-909B-FBC2B748F60E}" destId="{FDF7F19F-0018-41DE-8BEC-082406B276E1}" srcOrd="2" destOrd="0" parTransId="{C84C6D99-538F-47DA-9647-8DB0690705F4}" sibTransId="{BF5853B7-E5F4-4686-AF16-1B7077037025}"/>
    <dgm:cxn modelId="{9543F072-BD41-48CE-A1B2-1864F50119AC}" type="presOf" srcId="{C66D70C0-C8A7-4131-AE41-F48E327F2AE6}" destId="{1179EB57-6FDC-4926-90AB-258FACDB4552}" srcOrd="1" destOrd="0" presId="urn:microsoft.com/office/officeart/2005/8/layout/orgChart1"/>
    <dgm:cxn modelId="{71146C23-39C6-4DD0-873C-C93C8E617A1A}" type="presOf" srcId="{000C3CAD-52B6-4473-848A-6FD1AEC1D57F}" destId="{6CA2B5F5-104D-44B7-9800-E9E0B9D045F5}" srcOrd="1" destOrd="0" presId="urn:microsoft.com/office/officeart/2005/8/layout/orgChart1"/>
    <dgm:cxn modelId="{6BA3C0C3-5D41-4FBE-9A79-AACECC539340}" type="presOf" srcId="{0F05444C-8AEC-4DD6-ABCC-0054A9798436}" destId="{B8CA2CF6-A207-4078-973A-D11A6D0FAB59}" srcOrd="1" destOrd="0" presId="urn:microsoft.com/office/officeart/2005/8/layout/orgChart1"/>
    <dgm:cxn modelId="{4627178C-13A2-43BD-AEC0-67B3F5C703B8}" type="presOf" srcId="{64907626-212E-4CBB-844B-0120342D22B1}" destId="{EC7A227B-F638-4B74-B4FF-88823E980D3D}" srcOrd="0" destOrd="0" presId="urn:microsoft.com/office/officeart/2005/8/layout/orgChart1"/>
    <dgm:cxn modelId="{616DD6F9-E095-48DF-A9F1-C201ACCF4430}" srcId="{FDF7F19F-0018-41DE-8BEC-082406B276E1}" destId="{85236F9B-2667-4DF7-857C-570F3CD59EB1}" srcOrd="0" destOrd="0" parTransId="{3D1C49A7-ECB0-4C21-A5E8-6F447049359A}" sibTransId="{716A5353-F314-415D-BB54-F70CEC725D19}"/>
    <dgm:cxn modelId="{C9E5F0CD-AF32-4769-904B-4A478929CBC1}" srcId="{0426F04F-F7C5-4A7C-909B-FBC2B748F60E}" destId="{6B90134F-C20B-4F6D-8BE5-5D94D12BBFC7}" srcOrd="1" destOrd="0" parTransId="{D0A616DB-1CFB-4C7D-93BA-1AAA34F2018C}" sibTransId="{9B1B5E6C-A161-49C0-86F0-520F24ECEF64}"/>
    <dgm:cxn modelId="{20F371E8-A477-42B7-8311-51F6BAE513BD}" type="presOf" srcId="{651C581B-4D75-4A4B-8845-E4B5ABEC5468}" destId="{06871E13-1D0F-49F4-AC5F-369E8D4FFF26}" srcOrd="0" destOrd="0" presId="urn:microsoft.com/office/officeart/2005/8/layout/orgChart1"/>
    <dgm:cxn modelId="{1CE9AE7F-4EEB-4EC4-AD39-DD2ACB0A4D7E}" srcId="{64907626-212E-4CBB-844B-0120342D22B1}" destId="{0426F04F-F7C5-4A7C-909B-FBC2B748F60E}" srcOrd="0" destOrd="0" parTransId="{9DA4079F-0920-4A55-81C1-AD575E50EA1C}" sibTransId="{92B2F734-781E-443C-97F8-AE43573AB33E}"/>
    <dgm:cxn modelId="{BB675FD0-D93C-4EEF-B607-FB0310401935}" srcId="{000C3CAD-52B6-4473-848A-6FD1AEC1D57F}" destId="{651C581B-4D75-4A4B-8845-E4B5ABEC5468}" srcOrd="1" destOrd="0" parTransId="{E3DDA1D5-B297-4A83-9285-55F5C9D251AE}" sibTransId="{F5DCF17E-DAA2-4E0A-99A1-879578BA6034}"/>
    <dgm:cxn modelId="{DEF1C172-37FA-425F-BA76-F14C8A4620CC}" srcId="{0426F04F-F7C5-4A7C-909B-FBC2B748F60E}" destId="{000C3CAD-52B6-4473-848A-6FD1AEC1D57F}" srcOrd="3" destOrd="0" parTransId="{A3342940-0491-433C-B753-B5150C1671D2}" sibTransId="{629FDD43-1CC7-45C6-956F-E392FEA8A6E3}"/>
    <dgm:cxn modelId="{31871539-E270-47C0-B918-46B8BDFB1937}" type="presOf" srcId="{D0A616DB-1CFB-4C7D-93BA-1AAA34F2018C}" destId="{5D8A4658-1FE4-4CB4-8514-DC777D91D4BA}" srcOrd="0" destOrd="0" presId="urn:microsoft.com/office/officeart/2005/8/layout/orgChart1"/>
    <dgm:cxn modelId="{4D48CC03-3DE8-447A-B532-9D8155B73A49}" type="presOf" srcId="{651C581B-4D75-4A4B-8845-E4B5ABEC5468}" destId="{73B987F0-22AB-419D-BF18-C87A43576B71}" srcOrd="1" destOrd="0" presId="urn:microsoft.com/office/officeart/2005/8/layout/orgChart1"/>
    <dgm:cxn modelId="{8CADD740-C563-4CAE-88FE-F21ABC56AB4E}" type="presOf" srcId="{8E8CD562-9D38-4F75-8945-87787015CC76}" destId="{2AB514A7-731F-4158-9354-FE1D97D00C92}" srcOrd="0" destOrd="0" presId="urn:microsoft.com/office/officeart/2005/8/layout/orgChart1"/>
    <dgm:cxn modelId="{13E8677A-D22C-422B-9046-3CFF9D058DE8}" type="presOf" srcId="{A5CCD79E-E3C5-45CA-9B23-74DB81183AF8}" destId="{68DF2D98-C30A-458A-858A-4CFCF3BB91AA}" srcOrd="1" destOrd="0" presId="urn:microsoft.com/office/officeart/2005/8/layout/orgChart1"/>
    <dgm:cxn modelId="{4E0E1E40-DEB8-4645-95A0-210C20609F86}" type="presOf" srcId="{D6912380-4C1F-44C9-BFC4-8EC981C9B65F}" destId="{B6C007EA-1089-4A60-9EA9-11677F9C682A}" srcOrd="0" destOrd="0" presId="urn:microsoft.com/office/officeart/2005/8/layout/orgChart1"/>
    <dgm:cxn modelId="{9B741361-5628-4447-88D3-9548C820C728}" type="presOf" srcId="{36A36268-4DD7-411B-8A1A-4FF1B8C23BAF}" destId="{D05DA24E-2299-484E-BDE0-4588FE361B1E}" srcOrd="0" destOrd="0" presId="urn:microsoft.com/office/officeart/2005/8/layout/orgChart1"/>
    <dgm:cxn modelId="{E443A81E-B379-419D-8D5C-6B3B58FA76EE}" type="presOf" srcId="{E3DDA1D5-B297-4A83-9285-55F5C9D251AE}" destId="{F6E979DC-DC49-4564-9E28-31DBCC7EF21D}" srcOrd="0" destOrd="0" presId="urn:microsoft.com/office/officeart/2005/8/layout/orgChart1"/>
    <dgm:cxn modelId="{9F972265-5687-425D-A413-CED0DC6A9B72}" type="presParOf" srcId="{EC7A227B-F638-4B74-B4FF-88823E980D3D}" destId="{1E600AC3-1025-441B-8A23-CEB91F1C5EC1}" srcOrd="0" destOrd="0" presId="urn:microsoft.com/office/officeart/2005/8/layout/orgChart1"/>
    <dgm:cxn modelId="{73801C40-BAFC-4592-98C6-BBE25D0DC011}" type="presParOf" srcId="{1E600AC3-1025-441B-8A23-CEB91F1C5EC1}" destId="{95AC8578-EA56-4D80-9918-2F1B5844DB06}" srcOrd="0" destOrd="0" presId="urn:microsoft.com/office/officeart/2005/8/layout/orgChart1"/>
    <dgm:cxn modelId="{C4F2E4C1-5918-4FB3-B5CE-1011D1A6465B}" type="presParOf" srcId="{95AC8578-EA56-4D80-9918-2F1B5844DB06}" destId="{A439D49E-23CF-4DED-B031-6F28132B4E86}" srcOrd="0" destOrd="0" presId="urn:microsoft.com/office/officeart/2005/8/layout/orgChart1"/>
    <dgm:cxn modelId="{DE8D2057-02C3-4D39-99DF-E48F043F5F4F}" type="presParOf" srcId="{95AC8578-EA56-4D80-9918-2F1B5844DB06}" destId="{D64435FD-CF54-41DB-B148-33AE45973AAE}" srcOrd="1" destOrd="0" presId="urn:microsoft.com/office/officeart/2005/8/layout/orgChart1"/>
    <dgm:cxn modelId="{BF6EC81A-4EDB-4014-A00E-65EA43E6CCB3}" type="presParOf" srcId="{1E600AC3-1025-441B-8A23-CEB91F1C5EC1}" destId="{8C8ACCD9-EC4F-4A03-BE39-7ED07316F0AA}" srcOrd="1" destOrd="0" presId="urn:microsoft.com/office/officeart/2005/8/layout/orgChart1"/>
    <dgm:cxn modelId="{DA49E85A-3741-435D-92A7-41FF43A700F0}" type="presParOf" srcId="{8C8ACCD9-EC4F-4A03-BE39-7ED07316F0AA}" destId="{5D8A4658-1FE4-4CB4-8514-DC777D91D4BA}" srcOrd="0" destOrd="0" presId="urn:microsoft.com/office/officeart/2005/8/layout/orgChart1"/>
    <dgm:cxn modelId="{4C5163C8-7DB7-4F49-8D51-B7280BDB61A1}" type="presParOf" srcId="{8C8ACCD9-EC4F-4A03-BE39-7ED07316F0AA}" destId="{FD2E7356-6697-449A-B2A1-F8C83D534B39}" srcOrd="1" destOrd="0" presId="urn:microsoft.com/office/officeart/2005/8/layout/orgChart1"/>
    <dgm:cxn modelId="{91E32C54-BB6E-4420-8DF0-575D96D340A3}" type="presParOf" srcId="{FD2E7356-6697-449A-B2A1-F8C83D534B39}" destId="{E8036CFC-9EC1-4FB7-B6A1-9BF8F37DE3BE}" srcOrd="0" destOrd="0" presId="urn:microsoft.com/office/officeart/2005/8/layout/orgChart1"/>
    <dgm:cxn modelId="{93D8B221-AD59-482B-80A7-3B45D7485D89}" type="presParOf" srcId="{E8036CFC-9EC1-4FB7-B6A1-9BF8F37DE3BE}" destId="{02C6CF5E-7E6C-4A19-8257-BE68606AC481}" srcOrd="0" destOrd="0" presId="urn:microsoft.com/office/officeart/2005/8/layout/orgChart1"/>
    <dgm:cxn modelId="{74A3F67E-DEF6-4514-8174-3F11CAF90693}" type="presParOf" srcId="{E8036CFC-9EC1-4FB7-B6A1-9BF8F37DE3BE}" destId="{C8961BD7-5DD1-4686-803D-6238087AF4F9}" srcOrd="1" destOrd="0" presId="urn:microsoft.com/office/officeart/2005/8/layout/orgChart1"/>
    <dgm:cxn modelId="{6B7ABD10-1FFC-4DA6-8917-4FE17F039020}" type="presParOf" srcId="{FD2E7356-6697-449A-B2A1-F8C83D534B39}" destId="{4C82957A-E1D4-40EA-986C-C98996532D9A}" srcOrd="1" destOrd="0" presId="urn:microsoft.com/office/officeart/2005/8/layout/orgChart1"/>
    <dgm:cxn modelId="{FFB50E7D-77B3-41FB-82D8-EEE05928DFC2}" type="presParOf" srcId="{FD2E7356-6697-449A-B2A1-F8C83D534B39}" destId="{1DE695AB-C76E-4DA8-AE54-5E0C26699A8B}" srcOrd="2" destOrd="0" presId="urn:microsoft.com/office/officeart/2005/8/layout/orgChart1"/>
    <dgm:cxn modelId="{9223D225-392F-420E-B130-F08FFC0B9F61}" type="presParOf" srcId="{8C8ACCD9-EC4F-4A03-BE39-7ED07316F0AA}" destId="{17D5A1C0-CC21-42B3-B245-2539B3F5AA1A}" srcOrd="2" destOrd="0" presId="urn:microsoft.com/office/officeart/2005/8/layout/orgChart1"/>
    <dgm:cxn modelId="{E2A4722A-30C3-47D9-91AF-86D178A5523F}" type="presParOf" srcId="{8C8ACCD9-EC4F-4A03-BE39-7ED07316F0AA}" destId="{84CE19B4-B754-48AA-A95B-BAECDC8AB9E7}" srcOrd="3" destOrd="0" presId="urn:microsoft.com/office/officeart/2005/8/layout/orgChart1"/>
    <dgm:cxn modelId="{F0D4E01D-DC0F-4159-8375-568AE13199E1}" type="presParOf" srcId="{84CE19B4-B754-48AA-A95B-BAECDC8AB9E7}" destId="{A5929BA3-4959-43C0-B2C0-54AB61728ADF}" srcOrd="0" destOrd="0" presId="urn:microsoft.com/office/officeart/2005/8/layout/orgChart1"/>
    <dgm:cxn modelId="{79704330-7BD2-40BA-B77A-97FD3C23C523}" type="presParOf" srcId="{A5929BA3-4959-43C0-B2C0-54AB61728ADF}" destId="{A838989C-0374-4560-924B-97C360D5821E}" srcOrd="0" destOrd="0" presId="urn:microsoft.com/office/officeart/2005/8/layout/orgChart1"/>
    <dgm:cxn modelId="{6D857B46-1F7D-46A2-ADFE-10FADA7F89FA}" type="presParOf" srcId="{A5929BA3-4959-43C0-B2C0-54AB61728ADF}" destId="{BAAB4333-7221-49DF-9968-0EBF3277E56B}" srcOrd="1" destOrd="0" presId="urn:microsoft.com/office/officeart/2005/8/layout/orgChart1"/>
    <dgm:cxn modelId="{EAFA3CEC-ACFC-4141-A692-651DCC2A3C00}" type="presParOf" srcId="{84CE19B4-B754-48AA-A95B-BAECDC8AB9E7}" destId="{76D060C3-1C4C-4877-8B7D-85E9F87AF3F0}" srcOrd="1" destOrd="0" presId="urn:microsoft.com/office/officeart/2005/8/layout/orgChart1"/>
    <dgm:cxn modelId="{4C0C1097-4060-49C0-BCEB-BCE41C3CE50A}" type="presParOf" srcId="{76D060C3-1C4C-4877-8B7D-85E9F87AF3F0}" destId="{94774EB0-C7D3-483B-A9B1-148774C415EF}" srcOrd="0" destOrd="0" presId="urn:microsoft.com/office/officeart/2005/8/layout/orgChart1"/>
    <dgm:cxn modelId="{C2CDF46C-C5B0-4D58-9614-B4ACC74DFA68}" type="presParOf" srcId="{76D060C3-1C4C-4877-8B7D-85E9F87AF3F0}" destId="{2E8B827E-15D0-41DE-BB38-1128FA0AE8FC}" srcOrd="1" destOrd="0" presId="urn:microsoft.com/office/officeart/2005/8/layout/orgChart1"/>
    <dgm:cxn modelId="{3795975E-5531-41A3-B7AB-F3801724C6B7}" type="presParOf" srcId="{2E8B827E-15D0-41DE-BB38-1128FA0AE8FC}" destId="{5F94148D-2250-40D5-8A35-2031E098CB55}" srcOrd="0" destOrd="0" presId="urn:microsoft.com/office/officeart/2005/8/layout/orgChart1"/>
    <dgm:cxn modelId="{8AAC2A3B-992B-4054-8C3D-6A5EB46C50C6}" type="presParOf" srcId="{5F94148D-2250-40D5-8A35-2031E098CB55}" destId="{D4E755FF-B1B4-4876-AE02-A3952C7D1D4B}" srcOrd="0" destOrd="0" presId="urn:microsoft.com/office/officeart/2005/8/layout/orgChart1"/>
    <dgm:cxn modelId="{A596B10C-5B65-4CEF-8BC0-423B4671CC69}" type="presParOf" srcId="{5F94148D-2250-40D5-8A35-2031E098CB55}" destId="{93903FEB-4794-4126-98CC-F4CDD8132163}" srcOrd="1" destOrd="0" presId="urn:microsoft.com/office/officeart/2005/8/layout/orgChart1"/>
    <dgm:cxn modelId="{376B4DAF-98AE-43A2-B605-454A40619C33}" type="presParOf" srcId="{2E8B827E-15D0-41DE-BB38-1128FA0AE8FC}" destId="{F21836AB-F15B-4C03-AB62-809F0B402FC4}" srcOrd="1" destOrd="0" presId="urn:microsoft.com/office/officeart/2005/8/layout/orgChart1"/>
    <dgm:cxn modelId="{D8602059-184C-4776-B4A1-DFCD86F4B7A2}" type="presParOf" srcId="{2E8B827E-15D0-41DE-BB38-1128FA0AE8FC}" destId="{6C348893-202C-4361-B517-9B1F61C34D38}" srcOrd="2" destOrd="0" presId="urn:microsoft.com/office/officeart/2005/8/layout/orgChart1"/>
    <dgm:cxn modelId="{179FB4F2-F9F9-499D-93CA-22949AC2A657}" type="presParOf" srcId="{84CE19B4-B754-48AA-A95B-BAECDC8AB9E7}" destId="{05F485AF-4FCA-45CC-B89A-366EAEAFDB3A}" srcOrd="2" destOrd="0" presId="urn:microsoft.com/office/officeart/2005/8/layout/orgChart1"/>
    <dgm:cxn modelId="{B4048C6D-EE0C-4800-84E8-85FA6E6495C0}" type="presParOf" srcId="{8C8ACCD9-EC4F-4A03-BE39-7ED07316F0AA}" destId="{D8163896-22B3-4259-9DE8-8DA78080551E}" srcOrd="4" destOrd="0" presId="urn:microsoft.com/office/officeart/2005/8/layout/orgChart1"/>
    <dgm:cxn modelId="{5589B3E4-65B0-42F5-9BFA-48C6BD49F0CB}" type="presParOf" srcId="{8C8ACCD9-EC4F-4A03-BE39-7ED07316F0AA}" destId="{D3118ADD-017F-4125-8125-E2699503FEAB}" srcOrd="5" destOrd="0" presId="urn:microsoft.com/office/officeart/2005/8/layout/orgChart1"/>
    <dgm:cxn modelId="{0486CF66-B752-4634-B97A-64C03AFC6B29}" type="presParOf" srcId="{D3118ADD-017F-4125-8125-E2699503FEAB}" destId="{C96A9E69-84A3-4DBE-8165-BCB1EC29F00A}" srcOrd="0" destOrd="0" presId="urn:microsoft.com/office/officeart/2005/8/layout/orgChart1"/>
    <dgm:cxn modelId="{BAC0ECA4-12DA-4938-BDB0-89419911503D}" type="presParOf" srcId="{C96A9E69-84A3-4DBE-8165-BCB1EC29F00A}" destId="{C7C5B361-4321-43AA-8FE0-60E4DA31BF9E}" srcOrd="0" destOrd="0" presId="urn:microsoft.com/office/officeart/2005/8/layout/orgChart1"/>
    <dgm:cxn modelId="{F1FE3075-2D83-403B-85B5-FADBE4CFF6B9}" type="presParOf" srcId="{C96A9E69-84A3-4DBE-8165-BCB1EC29F00A}" destId="{6CA2B5F5-104D-44B7-9800-E9E0B9D045F5}" srcOrd="1" destOrd="0" presId="urn:microsoft.com/office/officeart/2005/8/layout/orgChart1"/>
    <dgm:cxn modelId="{A778428E-9C9D-460A-AAD3-06C4A2EB09DF}" type="presParOf" srcId="{D3118ADD-017F-4125-8125-E2699503FEAB}" destId="{69BD36D8-EB8A-4D80-A9EF-90B5BD4E0250}" srcOrd="1" destOrd="0" presId="urn:microsoft.com/office/officeart/2005/8/layout/orgChart1"/>
    <dgm:cxn modelId="{7F5D5920-39A5-426F-B4A0-A610B0BE0365}" type="presParOf" srcId="{69BD36D8-EB8A-4D80-A9EF-90B5BD4E0250}" destId="{2AB514A7-731F-4158-9354-FE1D97D00C92}" srcOrd="0" destOrd="0" presId="urn:microsoft.com/office/officeart/2005/8/layout/orgChart1"/>
    <dgm:cxn modelId="{31B83757-7466-4BA9-9845-5495C1FCD21F}" type="presParOf" srcId="{69BD36D8-EB8A-4D80-A9EF-90B5BD4E0250}" destId="{B30C6A8D-5757-4224-AA9B-BFCE35B2FA98}" srcOrd="1" destOrd="0" presId="urn:microsoft.com/office/officeart/2005/8/layout/orgChart1"/>
    <dgm:cxn modelId="{2F681B0B-DC66-4C40-8570-1846200883E0}" type="presParOf" srcId="{B30C6A8D-5757-4224-AA9B-BFCE35B2FA98}" destId="{955518DD-C101-40D8-BF1A-6BC586A38CA1}" srcOrd="0" destOrd="0" presId="urn:microsoft.com/office/officeart/2005/8/layout/orgChart1"/>
    <dgm:cxn modelId="{D794AC01-BEEF-41C1-AB1C-6C33B9CAF827}" type="presParOf" srcId="{955518DD-C101-40D8-BF1A-6BC586A38CA1}" destId="{92695390-47B0-45D0-BA49-32975939AC74}" srcOrd="0" destOrd="0" presId="urn:microsoft.com/office/officeart/2005/8/layout/orgChart1"/>
    <dgm:cxn modelId="{6C3A495F-731B-4B44-9A8D-8D56D495AF91}" type="presParOf" srcId="{955518DD-C101-40D8-BF1A-6BC586A38CA1}" destId="{8CE6E4A4-22F8-42B6-A89E-82177EF59849}" srcOrd="1" destOrd="0" presId="urn:microsoft.com/office/officeart/2005/8/layout/orgChart1"/>
    <dgm:cxn modelId="{3322B7A9-4ABE-49D8-B41F-4FF4380BEA25}" type="presParOf" srcId="{B30C6A8D-5757-4224-AA9B-BFCE35B2FA98}" destId="{35680B13-07EA-4708-8FDF-2843670DC7F2}" srcOrd="1" destOrd="0" presId="urn:microsoft.com/office/officeart/2005/8/layout/orgChart1"/>
    <dgm:cxn modelId="{C134195E-2D6A-4604-83E0-867FC5D1305A}" type="presParOf" srcId="{B30C6A8D-5757-4224-AA9B-BFCE35B2FA98}" destId="{E7120EFA-8443-4379-B4CE-200F2AD88E1F}" srcOrd="2" destOrd="0" presId="urn:microsoft.com/office/officeart/2005/8/layout/orgChart1"/>
    <dgm:cxn modelId="{3B293BF7-D0AD-4D6E-8289-7B135D9EA07B}" type="presParOf" srcId="{69BD36D8-EB8A-4D80-A9EF-90B5BD4E0250}" destId="{F6E979DC-DC49-4564-9E28-31DBCC7EF21D}" srcOrd="2" destOrd="0" presId="urn:microsoft.com/office/officeart/2005/8/layout/orgChart1"/>
    <dgm:cxn modelId="{C25004EA-C0E5-4FBC-9F03-33ACA0CCD0A2}" type="presParOf" srcId="{69BD36D8-EB8A-4D80-A9EF-90B5BD4E0250}" destId="{23FCF168-11EB-4D6A-ADCD-B0A70B6C4C11}" srcOrd="3" destOrd="0" presId="urn:microsoft.com/office/officeart/2005/8/layout/orgChart1"/>
    <dgm:cxn modelId="{87A9C3C6-D049-44EA-8949-2A6D5FA94F09}" type="presParOf" srcId="{23FCF168-11EB-4D6A-ADCD-B0A70B6C4C11}" destId="{D35832C2-1DBA-42F8-AE5E-D77A0C6D7D9D}" srcOrd="0" destOrd="0" presId="urn:microsoft.com/office/officeart/2005/8/layout/orgChart1"/>
    <dgm:cxn modelId="{C7634838-2B13-4324-8C29-F72C1863FB4B}" type="presParOf" srcId="{D35832C2-1DBA-42F8-AE5E-D77A0C6D7D9D}" destId="{06871E13-1D0F-49F4-AC5F-369E8D4FFF26}" srcOrd="0" destOrd="0" presId="urn:microsoft.com/office/officeart/2005/8/layout/orgChart1"/>
    <dgm:cxn modelId="{E972BA1A-C6CE-45E1-9C33-020D4C50683B}" type="presParOf" srcId="{D35832C2-1DBA-42F8-AE5E-D77A0C6D7D9D}" destId="{73B987F0-22AB-419D-BF18-C87A43576B71}" srcOrd="1" destOrd="0" presId="urn:microsoft.com/office/officeart/2005/8/layout/orgChart1"/>
    <dgm:cxn modelId="{4D71DB26-238F-42B9-8466-BE729FB8AEB0}" type="presParOf" srcId="{23FCF168-11EB-4D6A-ADCD-B0A70B6C4C11}" destId="{DAAC57AE-810C-4A51-8245-49A55D091881}" srcOrd="1" destOrd="0" presId="urn:microsoft.com/office/officeart/2005/8/layout/orgChart1"/>
    <dgm:cxn modelId="{AC107E61-A678-4ABA-A2AA-6AD1863C2F0B}" type="presParOf" srcId="{23FCF168-11EB-4D6A-ADCD-B0A70B6C4C11}" destId="{5F32E11E-FCC4-4007-95CC-8D74397C8FFA}" srcOrd="2" destOrd="0" presId="urn:microsoft.com/office/officeart/2005/8/layout/orgChart1"/>
    <dgm:cxn modelId="{16CF0BA5-0074-4110-8390-601CC6F45BFA}" type="presParOf" srcId="{D3118ADD-017F-4125-8125-E2699503FEAB}" destId="{58A17746-3E0C-40BB-B12F-8CBD6DD5FBCA}" srcOrd="2" destOrd="0" presId="urn:microsoft.com/office/officeart/2005/8/layout/orgChart1"/>
    <dgm:cxn modelId="{E6AF2BB5-FDAA-4BD8-9A07-BFBA0BD43655}" type="presParOf" srcId="{8C8ACCD9-EC4F-4A03-BE39-7ED07316F0AA}" destId="{D05DA24E-2299-484E-BDE0-4588FE361B1E}" srcOrd="6" destOrd="0" presId="urn:microsoft.com/office/officeart/2005/8/layout/orgChart1"/>
    <dgm:cxn modelId="{82BE3FFB-FEEE-4A89-ABE1-E363F2DD82F6}" type="presParOf" srcId="{8C8ACCD9-EC4F-4A03-BE39-7ED07316F0AA}" destId="{E3F02D02-E896-4F2B-8385-776A6B3176D8}" srcOrd="7" destOrd="0" presId="urn:microsoft.com/office/officeart/2005/8/layout/orgChart1"/>
    <dgm:cxn modelId="{F54F9E90-F7D2-4018-A5A0-A5827E22FD2C}" type="presParOf" srcId="{E3F02D02-E896-4F2B-8385-776A6B3176D8}" destId="{574422D4-B124-461D-AE1F-2D0916EEF8D5}" srcOrd="0" destOrd="0" presId="urn:microsoft.com/office/officeart/2005/8/layout/orgChart1"/>
    <dgm:cxn modelId="{9D52938C-0CD7-451A-A0A4-488D5D4E54DF}" type="presParOf" srcId="{574422D4-B124-461D-AE1F-2D0916EEF8D5}" destId="{17770AD9-94F4-42D8-8472-CBCC8D26F859}" srcOrd="0" destOrd="0" presId="urn:microsoft.com/office/officeart/2005/8/layout/orgChart1"/>
    <dgm:cxn modelId="{252C121B-ADF2-4FBC-96A4-2E4F7CAB50C6}" type="presParOf" srcId="{574422D4-B124-461D-AE1F-2D0916EEF8D5}" destId="{68DF2D98-C30A-458A-858A-4CFCF3BB91AA}" srcOrd="1" destOrd="0" presId="urn:microsoft.com/office/officeart/2005/8/layout/orgChart1"/>
    <dgm:cxn modelId="{0D20A84F-0562-4565-8AC8-4637C937871F}" type="presParOf" srcId="{E3F02D02-E896-4F2B-8385-776A6B3176D8}" destId="{37FB6302-EB8F-48A3-9F7D-4F7D06A42004}" srcOrd="1" destOrd="0" presId="urn:microsoft.com/office/officeart/2005/8/layout/orgChart1"/>
    <dgm:cxn modelId="{71BFB1C3-16D3-4ED2-8CEB-287310E4714B}" type="presParOf" srcId="{37FB6302-EB8F-48A3-9F7D-4F7D06A42004}" destId="{B6C007EA-1089-4A60-9EA9-11677F9C682A}" srcOrd="0" destOrd="0" presId="urn:microsoft.com/office/officeart/2005/8/layout/orgChart1"/>
    <dgm:cxn modelId="{3D405550-E169-497C-BF64-8F35C87422F7}" type="presParOf" srcId="{37FB6302-EB8F-48A3-9F7D-4F7D06A42004}" destId="{D33A5B0C-5481-49B5-AB36-5168B4B94406}" srcOrd="1" destOrd="0" presId="urn:microsoft.com/office/officeart/2005/8/layout/orgChart1"/>
    <dgm:cxn modelId="{37A85187-BBD8-43A6-A833-C64909EC350C}" type="presParOf" srcId="{D33A5B0C-5481-49B5-AB36-5168B4B94406}" destId="{618E6853-E455-4D9F-8390-1C378747986C}" srcOrd="0" destOrd="0" presId="urn:microsoft.com/office/officeart/2005/8/layout/orgChart1"/>
    <dgm:cxn modelId="{1CA851DA-7782-4C70-B2E1-79D403A8351B}" type="presParOf" srcId="{618E6853-E455-4D9F-8390-1C378747986C}" destId="{012E0060-CC7F-44E8-ADFA-0378619557E8}" srcOrd="0" destOrd="0" presId="urn:microsoft.com/office/officeart/2005/8/layout/orgChart1"/>
    <dgm:cxn modelId="{A69F5737-4858-48E2-A3CC-5689EA982992}" type="presParOf" srcId="{618E6853-E455-4D9F-8390-1C378747986C}" destId="{1179EB57-6FDC-4926-90AB-258FACDB4552}" srcOrd="1" destOrd="0" presId="urn:microsoft.com/office/officeart/2005/8/layout/orgChart1"/>
    <dgm:cxn modelId="{7D728004-B988-4E67-B6B9-71DB97472CB8}" type="presParOf" srcId="{D33A5B0C-5481-49B5-AB36-5168B4B94406}" destId="{5D4621D4-54A1-4CCB-B418-D81C52306078}" srcOrd="1" destOrd="0" presId="urn:microsoft.com/office/officeart/2005/8/layout/orgChart1"/>
    <dgm:cxn modelId="{C8FFDA66-A9FC-46BD-9865-B0FF275F5A87}" type="presParOf" srcId="{D33A5B0C-5481-49B5-AB36-5168B4B94406}" destId="{43B5630F-94CE-4353-B18B-C9124E198BA5}" srcOrd="2" destOrd="0" presId="urn:microsoft.com/office/officeart/2005/8/layout/orgChart1"/>
    <dgm:cxn modelId="{F262B206-9FE0-491A-BB4E-283311C336B5}" type="presParOf" srcId="{37FB6302-EB8F-48A3-9F7D-4F7D06A42004}" destId="{D76C5402-5D28-4B82-A072-FB01238BCB5E}" srcOrd="2" destOrd="0" presId="urn:microsoft.com/office/officeart/2005/8/layout/orgChart1"/>
    <dgm:cxn modelId="{7FA878A8-AE75-4527-B3E4-18DFDA92B697}" type="presParOf" srcId="{37FB6302-EB8F-48A3-9F7D-4F7D06A42004}" destId="{F2159955-E518-4200-B776-09B49D4173A1}" srcOrd="3" destOrd="0" presId="urn:microsoft.com/office/officeart/2005/8/layout/orgChart1"/>
    <dgm:cxn modelId="{257219B3-DB5E-49CE-B81E-183AADF87D1B}" type="presParOf" srcId="{F2159955-E518-4200-B776-09B49D4173A1}" destId="{637624A2-3CE1-4FA1-BA1C-63132855D42A}" srcOrd="0" destOrd="0" presId="urn:microsoft.com/office/officeart/2005/8/layout/orgChart1"/>
    <dgm:cxn modelId="{6CB1A78E-993D-4CAE-AEB9-B992DC6E227E}" type="presParOf" srcId="{637624A2-3CE1-4FA1-BA1C-63132855D42A}" destId="{28FB82EF-4ED2-40B7-8293-6C6C53A0600D}" srcOrd="0" destOrd="0" presId="urn:microsoft.com/office/officeart/2005/8/layout/orgChart1"/>
    <dgm:cxn modelId="{F20A4087-06AE-43DD-BCFB-27D215478E83}" type="presParOf" srcId="{637624A2-3CE1-4FA1-BA1C-63132855D42A}" destId="{15AAA7A1-DC38-4BC3-8916-A2F797A44DD1}" srcOrd="1" destOrd="0" presId="urn:microsoft.com/office/officeart/2005/8/layout/orgChart1"/>
    <dgm:cxn modelId="{826CF83D-E8BD-4D2C-9EC1-F8FDC6EC693C}" type="presParOf" srcId="{F2159955-E518-4200-B776-09B49D4173A1}" destId="{62B3D6FD-FA45-4C24-990C-1F3A510A9353}" srcOrd="1" destOrd="0" presId="urn:microsoft.com/office/officeart/2005/8/layout/orgChart1"/>
    <dgm:cxn modelId="{4AFA50BC-8429-4EC4-88AC-1E4DB2B580FD}" type="presParOf" srcId="{F2159955-E518-4200-B776-09B49D4173A1}" destId="{EDDCAC3E-6DBB-4CE5-9390-D3919EAED7ED}" srcOrd="2" destOrd="0" presId="urn:microsoft.com/office/officeart/2005/8/layout/orgChart1"/>
    <dgm:cxn modelId="{A32F8320-94D1-48F5-A9F4-EB21352B06F8}" type="presParOf" srcId="{E3F02D02-E896-4F2B-8385-776A6B3176D8}" destId="{6CC3DFC1-4E9E-489A-8082-153F6236CAFF}" srcOrd="2" destOrd="0" presId="urn:microsoft.com/office/officeart/2005/8/layout/orgChart1"/>
    <dgm:cxn modelId="{21614571-3128-4B89-856E-0E914F01A942}" type="presParOf" srcId="{1E600AC3-1025-441B-8A23-CEB91F1C5EC1}" destId="{C017896F-6B0D-4AA4-BEE5-14669D804A00}" srcOrd="2" destOrd="0" presId="urn:microsoft.com/office/officeart/2005/8/layout/orgChart1"/>
    <dgm:cxn modelId="{428CD399-71F6-432D-BCAC-1DCF87E2B958}" type="presParOf" srcId="{C017896F-6B0D-4AA4-BEE5-14669D804A00}" destId="{6499CD2E-4EC4-4615-B937-5D99FAA77F0C}" srcOrd="0" destOrd="0" presId="urn:microsoft.com/office/officeart/2005/8/layout/orgChart1"/>
    <dgm:cxn modelId="{EC8C8227-DDBF-478E-AAA4-BB3B8186D756}" type="presParOf" srcId="{C017896F-6B0D-4AA4-BEE5-14669D804A00}" destId="{C651F987-0B96-43F3-A724-843294AB6C3A}" srcOrd="1" destOrd="0" presId="urn:microsoft.com/office/officeart/2005/8/layout/orgChart1"/>
    <dgm:cxn modelId="{CE298BC6-293A-45A9-8B6B-A631313E7534}" type="presParOf" srcId="{C651F987-0B96-43F3-A724-843294AB6C3A}" destId="{5069CF1D-701E-4616-88DE-50E305C33B16}" srcOrd="0" destOrd="0" presId="urn:microsoft.com/office/officeart/2005/8/layout/orgChart1"/>
    <dgm:cxn modelId="{943F3C9E-0369-4376-A393-7776F26160BE}" type="presParOf" srcId="{5069CF1D-701E-4616-88DE-50E305C33B16}" destId="{79681881-CBCE-4685-8A2B-FEB10B757A56}" srcOrd="0" destOrd="0" presId="urn:microsoft.com/office/officeart/2005/8/layout/orgChart1"/>
    <dgm:cxn modelId="{CFB5C8F1-500F-4E7B-84C0-DEDE7055994D}" type="presParOf" srcId="{5069CF1D-701E-4616-88DE-50E305C33B16}" destId="{B8CA2CF6-A207-4078-973A-D11A6D0FAB59}" srcOrd="1" destOrd="0" presId="urn:microsoft.com/office/officeart/2005/8/layout/orgChart1"/>
    <dgm:cxn modelId="{3DE848DF-AB99-435E-9CA6-C6A4651A61A3}" type="presParOf" srcId="{C651F987-0B96-43F3-A724-843294AB6C3A}" destId="{65563057-AD8D-44C9-8AC9-EF71665BF20C}" srcOrd="1" destOrd="0" presId="urn:microsoft.com/office/officeart/2005/8/layout/orgChart1"/>
    <dgm:cxn modelId="{31769FA0-6441-45EA-B564-2D675BD43532}" type="presParOf" srcId="{C651F987-0B96-43F3-A724-843294AB6C3A}" destId="{944CAC47-8DF6-4041-B801-AE9F2E86FDE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9CD2E-4EC4-4615-B937-5D99FAA77F0C}">
      <dsp:nvSpPr>
        <dsp:cNvPr id="0" name=""/>
        <dsp:cNvSpPr/>
      </dsp:nvSpPr>
      <dsp:spPr>
        <a:xfrm>
          <a:off x="2768165" y="608496"/>
          <a:ext cx="127750" cy="559668"/>
        </a:xfrm>
        <a:custGeom>
          <a:avLst/>
          <a:gdLst/>
          <a:ahLst/>
          <a:cxnLst/>
          <a:rect l="0" t="0" r="0" b="0"/>
          <a:pathLst>
            <a:path>
              <a:moveTo>
                <a:pt x="127750" y="0"/>
              </a:moveTo>
              <a:lnTo>
                <a:pt x="127750" y="559668"/>
              </a:lnTo>
              <a:lnTo>
                <a:pt x="0" y="5596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6C5402-5D28-4B82-A072-FB01238BCB5E}">
      <dsp:nvSpPr>
        <dsp:cNvPr id="0" name=""/>
        <dsp:cNvSpPr/>
      </dsp:nvSpPr>
      <dsp:spPr>
        <a:xfrm>
          <a:off x="4617504" y="2336167"/>
          <a:ext cx="182500" cy="1423503"/>
        </a:xfrm>
        <a:custGeom>
          <a:avLst/>
          <a:gdLst/>
          <a:ahLst/>
          <a:cxnLst/>
          <a:rect l="0" t="0" r="0" b="0"/>
          <a:pathLst>
            <a:path>
              <a:moveTo>
                <a:pt x="0" y="0"/>
              </a:moveTo>
              <a:lnTo>
                <a:pt x="0" y="1423503"/>
              </a:lnTo>
              <a:lnTo>
                <a:pt x="182500" y="14235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007EA-1089-4A60-9EA9-11677F9C682A}">
      <dsp:nvSpPr>
        <dsp:cNvPr id="0" name=""/>
        <dsp:cNvSpPr/>
      </dsp:nvSpPr>
      <dsp:spPr>
        <a:xfrm>
          <a:off x="4617504" y="2336167"/>
          <a:ext cx="182500" cy="559668"/>
        </a:xfrm>
        <a:custGeom>
          <a:avLst/>
          <a:gdLst/>
          <a:ahLst/>
          <a:cxnLst/>
          <a:rect l="0" t="0" r="0" b="0"/>
          <a:pathLst>
            <a:path>
              <a:moveTo>
                <a:pt x="0" y="0"/>
              </a:moveTo>
              <a:lnTo>
                <a:pt x="0" y="559668"/>
              </a:lnTo>
              <a:lnTo>
                <a:pt x="182500" y="5596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DA24E-2299-484E-BDE0-4588FE361B1E}">
      <dsp:nvSpPr>
        <dsp:cNvPr id="0" name=""/>
        <dsp:cNvSpPr/>
      </dsp:nvSpPr>
      <dsp:spPr>
        <a:xfrm>
          <a:off x="2895916" y="608496"/>
          <a:ext cx="2208255" cy="1119336"/>
        </a:xfrm>
        <a:custGeom>
          <a:avLst/>
          <a:gdLst/>
          <a:ahLst/>
          <a:cxnLst/>
          <a:rect l="0" t="0" r="0" b="0"/>
          <a:pathLst>
            <a:path>
              <a:moveTo>
                <a:pt x="0" y="0"/>
              </a:moveTo>
              <a:lnTo>
                <a:pt x="0" y="991585"/>
              </a:lnTo>
              <a:lnTo>
                <a:pt x="2208255" y="991585"/>
              </a:lnTo>
              <a:lnTo>
                <a:pt x="2208255" y="1119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E979DC-DC49-4564-9E28-31DBCC7EF21D}">
      <dsp:nvSpPr>
        <dsp:cNvPr id="0" name=""/>
        <dsp:cNvSpPr/>
      </dsp:nvSpPr>
      <dsp:spPr>
        <a:xfrm>
          <a:off x="3145333" y="2336167"/>
          <a:ext cx="182500" cy="1423503"/>
        </a:xfrm>
        <a:custGeom>
          <a:avLst/>
          <a:gdLst/>
          <a:ahLst/>
          <a:cxnLst/>
          <a:rect l="0" t="0" r="0" b="0"/>
          <a:pathLst>
            <a:path>
              <a:moveTo>
                <a:pt x="0" y="0"/>
              </a:moveTo>
              <a:lnTo>
                <a:pt x="0" y="1423503"/>
              </a:lnTo>
              <a:lnTo>
                <a:pt x="182500" y="14235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B514A7-731F-4158-9354-FE1D97D00C92}">
      <dsp:nvSpPr>
        <dsp:cNvPr id="0" name=""/>
        <dsp:cNvSpPr/>
      </dsp:nvSpPr>
      <dsp:spPr>
        <a:xfrm>
          <a:off x="3145333" y="2336167"/>
          <a:ext cx="182500" cy="559668"/>
        </a:xfrm>
        <a:custGeom>
          <a:avLst/>
          <a:gdLst/>
          <a:ahLst/>
          <a:cxnLst/>
          <a:rect l="0" t="0" r="0" b="0"/>
          <a:pathLst>
            <a:path>
              <a:moveTo>
                <a:pt x="0" y="0"/>
              </a:moveTo>
              <a:lnTo>
                <a:pt x="0" y="559668"/>
              </a:lnTo>
              <a:lnTo>
                <a:pt x="182500" y="5596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163896-22B3-4259-9DE8-8DA78080551E}">
      <dsp:nvSpPr>
        <dsp:cNvPr id="0" name=""/>
        <dsp:cNvSpPr/>
      </dsp:nvSpPr>
      <dsp:spPr>
        <a:xfrm>
          <a:off x="2895916" y="608496"/>
          <a:ext cx="736085" cy="1119336"/>
        </a:xfrm>
        <a:custGeom>
          <a:avLst/>
          <a:gdLst/>
          <a:ahLst/>
          <a:cxnLst/>
          <a:rect l="0" t="0" r="0" b="0"/>
          <a:pathLst>
            <a:path>
              <a:moveTo>
                <a:pt x="0" y="0"/>
              </a:moveTo>
              <a:lnTo>
                <a:pt x="0" y="991585"/>
              </a:lnTo>
              <a:lnTo>
                <a:pt x="736085" y="991585"/>
              </a:lnTo>
              <a:lnTo>
                <a:pt x="736085" y="1119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774EB0-C7D3-483B-A9B1-148774C415EF}">
      <dsp:nvSpPr>
        <dsp:cNvPr id="0" name=""/>
        <dsp:cNvSpPr/>
      </dsp:nvSpPr>
      <dsp:spPr>
        <a:xfrm>
          <a:off x="1673162" y="2336167"/>
          <a:ext cx="182500" cy="559668"/>
        </a:xfrm>
        <a:custGeom>
          <a:avLst/>
          <a:gdLst/>
          <a:ahLst/>
          <a:cxnLst/>
          <a:rect l="0" t="0" r="0" b="0"/>
          <a:pathLst>
            <a:path>
              <a:moveTo>
                <a:pt x="0" y="0"/>
              </a:moveTo>
              <a:lnTo>
                <a:pt x="0" y="559668"/>
              </a:lnTo>
              <a:lnTo>
                <a:pt x="182500" y="5596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5A1C0-CC21-42B3-B245-2539B3F5AA1A}">
      <dsp:nvSpPr>
        <dsp:cNvPr id="0" name=""/>
        <dsp:cNvSpPr/>
      </dsp:nvSpPr>
      <dsp:spPr>
        <a:xfrm>
          <a:off x="2159830" y="608496"/>
          <a:ext cx="736085" cy="1119336"/>
        </a:xfrm>
        <a:custGeom>
          <a:avLst/>
          <a:gdLst/>
          <a:ahLst/>
          <a:cxnLst/>
          <a:rect l="0" t="0" r="0" b="0"/>
          <a:pathLst>
            <a:path>
              <a:moveTo>
                <a:pt x="736085" y="0"/>
              </a:moveTo>
              <a:lnTo>
                <a:pt x="736085" y="991585"/>
              </a:lnTo>
              <a:lnTo>
                <a:pt x="0" y="991585"/>
              </a:lnTo>
              <a:lnTo>
                <a:pt x="0" y="1119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8A4658-1FE4-4CB4-8514-DC777D91D4BA}">
      <dsp:nvSpPr>
        <dsp:cNvPr id="0" name=""/>
        <dsp:cNvSpPr/>
      </dsp:nvSpPr>
      <dsp:spPr>
        <a:xfrm>
          <a:off x="687660" y="608496"/>
          <a:ext cx="2208255" cy="1119336"/>
        </a:xfrm>
        <a:custGeom>
          <a:avLst/>
          <a:gdLst/>
          <a:ahLst/>
          <a:cxnLst/>
          <a:rect l="0" t="0" r="0" b="0"/>
          <a:pathLst>
            <a:path>
              <a:moveTo>
                <a:pt x="2208255" y="0"/>
              </a:moveTo>
              <a:lnTo>
                <a:pt x="2208255" y="991585"/>
              </a:lnTo>
              <a:lnTo>
                <a:pt x="0" y="991585"/>
              </a:lnTo>
              <a:lnTo>
                <a:pt x="0" y="1119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39D49E-23CF-4DED-B031-6F28132B4E86}">
      <dsp:nvSpPr>
        <dsp:cNvPr id="0" name=""/>
        <dsp:cNvSpPr/>
      </dsp:nvSpPr>
      <dsp:spPr>
        <a:xfrm>
          <a:off x="2287581" y="161"/>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Directie</a:t>
          </a:r>
          <a:endParaRPr lang="nl-NL" sz="1600" kern="1200" dirty="0"/>
        </a:p>
      </dsp:txBody>
      <dsp:txXfrm>
        <a:off x="2287581" y="161"/>
        <a:ext cx="1216669" cy="608334"/>
      </dsp:txXfrm>
    </dsp:sp>
    <dsp:sp modelId="{02C6CF5E-7E6C-4A19-8257-BE68606AC481}">
      <dsp:nvSpPr>
        <dsp:cNvPr id="0" name=""/>
        <dsp:cNvSpPr/>
      </dsp:nvSpPr>
      <dsp:spPr>
        <a:xfrm>
          <a:off x="79325" y="1727832"/>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Financial Manager</a:t>
          </a:r>
          <a:endParaRPr lang="nl-NL" sz="1600" kern="1200" dirty="0"/>
        </a:p>
      </dsp:txBody>
      <dsp:txXfrm>
        <a:off x="79325" y="1727832"/>
        <a:ext cx="1216669" cy="608334"/>
      </dsp:txXfrm>
    </dsp:sp>
    <dsp:sp modelId="{A838989C-0374-4560-924B-97C360D5821E}">
      <dsp:nvSpPr>
        <dsp:cNvPr id="0" name=""/>
        <dsp:cNvSpPr/>
      </dsp:nvSpPr>
      <dsp:spPr>
        <a:xfrm>
          <a:off x="1551495" y="1727832"/>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Sales Manager</a:t>
          </a:r>
          <a:endParaRPr lang="nl-NL" sz="1600" kern="1200" dirty="0"/>
        </a:p>
      </dsp:txBody>
      <dsp:txXfrm>
        <a:off x="1551495" y="1727832"/>
        <a:ext cx="1216669" cy="608334"/>
      </dsp:txXfrm>
    </dsp:sp>
    <dsp:sp modelId="{D4E755FF-B1B4-4876-AE02-A3952C7D1D4B}">
      <dsp:nvSpPr>
        <dsp:cNvPr id="0" name=""/>
        <dsp:cNvSpPr/>
      </dsp:nvSpPr>
      <dsp:spPr>
        <a:xfrm>
          <a:off x="1855663" y="2591668"/>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Hoofd communicatie</a:t>
          </a:r>
          <a:endParaRPr lang="nl-NL" sz="1600" kern="1200" dirty="0"/>
        </a:p>
      </dsp:txBody>
      <dsp:txXfrm>
        <a:off x="1855663" y="2591668"/>
        <a:ext cx="1216669" cy="608334"/>
      </dsp:txXfrm>
    </dsp:sp>
    <dsp:sp modelId="{C7C5B361-4321-43AA-8FE0-60E4DA31BF9E}">
      <dsp:nvSpPr>
        <dsp:cNvPr id="0" name=""/>
        <dsp:cNvSpPr/>
      </dsp:nvSpPr>
      <dsp:spPr>
        <a:xfrm>
          <a:off x="3023666" y="1727832"/>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Inkoop Manager</a:t>
          </a:r>
          <a:endParaRPr lang="nl-NL" sz="1600" kern="1200" dirty="0"/>
        </a:p>
      </dsp:txBody>
      <dsp:txXfrm>
        <a:off x="3023666" y="1727832"/>
        <a:ext cx="1216669" cy="608334"/>
      </dsp:txXfrm>
    </dsp:sp>
    <dsp:sp modelId="{92695390-47B0-45D0-BA49-32975939AC74}">
      <dsp:nvSpPr>
        <dsp:cNvPr id="0" name=""/>
        <dsp:cNvSpPr/>
      </dsp:nvSpPr>
      <dsp:spPr>
        <a:xfrm>
          <a:off x="3327834" y="2591668"/>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Hoofd Inkoop</a:t>
          </a:r>
        </a:p>
        <a:p>
          <a:pPr lvl="0" algn="ctr" defTabSz="711200">
            <a:lnSpc>
              <a:spcPct val="90000"/>
            </a:lnSpc>
            <a:spcBef>
              <a:spcPct val="0"/>
            </a:spcBef>
            <a:spcAft>
              <a:spcPct val="35000"/>
            </a:spcAft>
          </a:pPr>
          <a:r>
            <a:rPr lang="nl-NL" sz="1600" kern="1200" dirty="0" smtClean="0"/>
            <a:t>EU</a:t>
          </a:r>
          <a:endParaRPr lang="nl-NL" sz="1600" kern="1200" dirty="0"/>
        </a:p>
      </dsp:txBody>
      <dsp:txXfrm>
        <a:off x="3327834" y="2591668"/>
        <a:ext cx="1216669" cy="608334"/>
      </dsp:txXfrm>
    </dsp:sp>
    <dsp:sp modelId="{06871E13-1D0F-49F4-AC5F-369E8D4FFF26}">
      <dsp:nvSpPr>
        <dsp:cNvPr id="0" name=""/>
        <dsp:cNvSpPr/>
      </dsp:nvSpPr>
      <dsp:spPr>
        <a:xfrm>
          <a:off x="3327834" y="3455503"/>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Hoofd Inkoop wereld</a:t>
          </a:r>
          <a:endParaRPr lang="nl-NL" sz="1600" kern="1200" dirty="0"/>
        </a:p>
      </dsp:txBody>
      <dsp:txXfrm>
        <a:off x="3327834" y="3455503"/>
        <a:ext cx="1216669" cy="608334"/>
      </dsp:txXfrm>
    </dsp:sp>
    <dsp:sp modelId="{17770AD9-94F4-42D8-8472-CBCC8D26F859}">
      <dsp:nvSpPr>
        <dsp:cNvPr id="0" name=""/>
        <dsp:cNvSpPr/>
      </dsp:nvSpPr>
      <dsp:spPr>
        <a:xfrm>
          <a:off x="4495837" y="1727832"/>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Marketing Manager</a:t>
          </a:r>
          <a:endParaRPr lang="nl-NL" sz="1600" kern="1200" dirty="0"/>
        </a:p>
      </dsp:txBody>
      <dsp:txXfrm>
        <a:off x="4495837" y="1727832"/>
        <a:ext cx="1216669" cy="608334"/>
      </dsp:txXfrm>
    </dsp:sp>
    <dsp:sp modelId="{012E0060-CC7F-44E8-ADFA-0378619557E8}">
      <dsp:nvSpPr>
        <dsp:cNvPr id="0" name=""/>
        <dsp:cNvSpPr/>
      </dsp:nvSpPr>
      <dsp:spPr>
        <a:xfrm>
          <a:off x="4800004" y="2591668"/>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Hoofd Public</a:t>
          </a:r>
        </a:p>
        <a:p>
          <a:pPr lvl="0" algn="ctr" defTabSz="711200">
            <a:lnSpc>
              <a:spcPct val="90000"/>
            </a:lnSpc>
            <a:spcBef>
              <a:spcPct val="0"/>
            </a:spcBef>
            <a:spcAft>
              <a:spcPct val="35000"/>
            </a:spcAft>
          </a:pPr>
          <a:r>
            <a:rPr lang="nl-NL" sz="1600" kern="1200" dirty="0" smtClean="0"/>
            <a:t>Relations</a:t>
          </a:r>
        </a:p>
      </dsp:txBody>
      <dsp:txXfrm>
        <a:off x="4800004" y="2591668"/>
        <a:ext cx="1216669" cy="608334"/>
      </dsp:txXfrm>
    </dsp:sp>
    <dsp:sp modelId="{28FB82EF-4ED2-40B7-8293-6C6C53A0600D}">
      <dsp:nvSpPr>
        <dsp:cNvPr id="0" name=""/>
        <dsp:cNvSpPr/>
      </dsp:nvSpPr>
      <dsp:spPr>
        <a:xfrm>
          <a:off x="4800004" y="3455503"/>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 Hoofd </a:t>
          </a:r>
          <a:r>
            <a:rPr lang="nl-NL" sz="1600" kern="1200" dirty="0" err="1" smtClean="0"/>
            <a:t>Social</a:t>
          </a:r>
          <a:r>
            <a:rPr lang="nl-NL" sz="1600" kern="1200" dirty="0" smtClean="0"/>
            <a:t> media</a:t>
          </a:r>
        </a:p>
      </dsp:txBody>
      <dsp:txXfrm>
        <a:off x="4800004" y="3455503"/>
        <a:ext cx="1216669" cy="608334"/>
      </dsp:txXfrm>
    </dsp:sp>
    <dsp:sp modelId="{79681881-CBCE-4685-8A2B-FEB10B757A56}">
      <dsp:nvSpPr>
        <dsp:cNvPr id="0" name=""/>
        <dsp:cNvSpPr/>
      </dsp:nvSpPr>
      <dsp:spPr>
        <a:xfrm>
          <a:off x="1551495" y="863996"/>
          <a:ext cx="1216669" cy="6083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kern="1200" dirty="0" smtClean="0"/>
            <a:t>Administratie</a:t>
          </a:r>
          <a:endParaRPr lang="nl-NL" sz="1600" kern="1200" dirty="0"/>
        </a:p>
      </dsp:txBody>
      <dsp:txXfrm>
        <a:off x="1551495" y="863996"/>
        <a:ext cx="1216669" cy="6083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C6EFF-9C3C-9343-A15F-66800D6F5677}" type="datetimeFigureOut">
              <a:rPr lang="nl-NL" smtClean="0"/>
              <a:t>12-9-2017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67AA1-B497-8D4A-8D4C-A73990737975}" type="slidenum">
              <a:rPr lang="nl-NL" smtClean="0"/>
              <a:t>‹nr.›</a:t>
            </a:fld>
            <a:endParaRPr lang="nl-NL"/>
          </a:p>
        </p:txBody>
      </p:sp>
    </p:spTree>
    <p:extLst>
      <p:ext uri="{BB962C8B-B14F-4D97-AF65-F5344CB8AC3E}">
        <p14:creationId xmlns:p14="http://schemas.microsoft.com/office/powerpoint/2010/main" val="269389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Iets vertellen over het IBC</a:t>
            </a:r>
            <a:r>
              <a:rPr lang="nl-NL" baseline="0" dirty="0" smtClean="0"/>
              <a:t> -&gt; OL is een mini-variant van het IBC</a:t>
            </a:r>
          </a:p>
          <a:p>
            <a:r>
              <a:rPr lang="nl-NL" baseline="0" dirty="0" smtClean="0"/>
              <a:t>IBC = meer geld, meer producten, meer tijd, uitgebreider</a:t>
            </a:r>
            <a:endParaRPr lang="nl-NL" dirty="0"/>
          </a:p>
        </p:txBody>
      </p:sp>
      <p:sp>
        <p:nvSpPr>
          <p:cNvPr id="4" name="Tijdelijke aanduiding voor dianummer 3"/>
          <p:cNvSpPr>
            <a:spLocks noGrp="1"/>
          </p:cNvSpPr>
          <p:nvPr>
            <p:ph type="sldNum" sz="quarter" idx="10"/>
          </p:nvPr>
        </p:nvSpPr>
        <p:spPr/>
        <p:txBody>
          <a:bodyPr/>
          <a:lstStyle/>
          <a:p>
            <a:fld id="{2C467AA1-B497-8D4A-8D4C-A73990737975}" type="slidenum">
              <a:rPr lang="nl-NL" smtClean="0"/>
              <a:t>4</a:t>
            </a:fld>
            <a:endParaRPr lang="nl-NL"/>
          </a:p>
        </p:txBody>
      </p:sp>
    </p:spTree>
    <p:extLst>
      <p:ext uri="{BB962C8B-B14F-4D97-AF65-F5344CB8AC3E}">
        <p14:creationId xmlns:p14="http://schemas.microsoft.com/office/powerpoint/2010/main" val="618914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smtClean="0"/>
              <a:t>L'Oréal</a:t>
            </a:r>
          </a:p>
          <a:p>
            <a:pPr marL="228600" indent="-228600">
              <a:buAutoNum type="arabicPeriod"/>
            </a:pPr>
            <a:r>
              <a:rPr lang="nl-NL" dirty="0" err="1" smtClean="0"/>
              <a:t>Jupiler</a:t>
            </a:r>
            <a:endParaRPr lang="nl-NL" dirty="0" smtClean="0"/>
          </a:p>
          <a:p>
            <a:pPr marL="228600" indent="-228600">
              <a:buAutoNum type="arabicPeriod"/>
            </a:pPr>
            <a:r>
              <a:rPr lang="nl-NL" dirty="0" smtClean="0"/>
              <a:t>Nike</a:t>
            </a:r>
          </a:p>
          <a:p>
            <a:pPr marL="228600" indent="-228600">
              <a:buAutoNum type="arabicPeriod"/>
            </a:pPr>
            <a:r>
              <a:rPr lang="nl-NL" dirty="0" smtClean="0"/>
              <a:t>Gamma</a:t>
            </a:r>
          </a:p>
          <a:p>
            <a:pPr marL="228600" indent="-228600">
              <a:buAutoNum type="arabicPeriod"/>
            </a:pPr>
            <a:r>
              <a:rPr lang="nl-NL" dirty="0" smtClean="0"/>
              <a:t>Kruidvat</a:t>
            </a:r>
          </a:p>
          <a:p>
            <a:pPr marL="228600" indent="-228600">
              <a:buAutoNum type="arabicPeriod"/>
            </a:pPr>
            <a:endParaRPr lang="nl-NL" dirty="0" smtClean="0"/>
          </a:p>
          <a:p>
            <a:pPr marL="228600" indent="-228600">
              <a:buAutoNum type="arabicPeriod"/>
            </a:pPr>
            <a:endParaRPr lang="nl-NL" dirty="0" smtClean="0"/>
          </a:p>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2C467AA1-B497-8D4A-8D4C-A73990737975}" type="slidenum">
              <a:rPr lang="nl-NL" smtClean="0"/>
              <a:t>17</a:t>
            </a:fld>
            <a:endParaRPr lang="nl-NL"/>
          </a:p>
        </p:txBody>
      </p:sp>
    </p:spTree>
    <p:extLst>
      <p:ext uri="{BB962C8B-B14F-4D97-AF65-F5344CB8AC3E}">
        <p14:creationId xmlns:p14="http://schemas.microsoft.com/office/powerpoint/2010/main" val="157924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dirty="0" smtClean="0"/>
          </a:p>
          <a:p>
            <a:pPr marL="228600" indent="-228600">
              <a:buAutoNum type="arabicPeriod"/>
            </a:pPr>
            <a:endParaRPr lang="nl-NL" dirty="0" smtClean="0"/>
          </a:p>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2C467AA1-B497-8D4A-8D4C-A73990737975}" type="slidenum">
              <a:rPr lang="nl-NL" smtClean="0"/>
              <a:t>20</a:t>
            </a:fld>
            <a:endParaRPr lang="nl-NL"/>
          </a:p>
        </p:txBody>
      </p:sp>
    </p:spTree>
    <p:extLst>
      <p:ext uri="{BB962C8B-B14F-4D97-AF65-F5344CB8AC3E}">
        <p14:creationId xmlns:p14="http://schemas.microsoft.com/office/powerpoint/2010/main" val="109528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6DBC730-506C-401A-AE3F-586BE44B507F}" type="datetimeFigureOut">
              <a:rPr lang="nl-NL" smtClean="0"/>
              <a:pPr/>
              <a:t>12-9-2017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181372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6DBC730-506C-401A-AE3F-586BE44B507F}" type="datetimeFigureOut">
              <a:rPr lang="nl-NL" smtClean="0"/>
              <a:pPr/>
              <a:t>12-9-2017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233623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6DBC730-506C-401A-AE3F-586BE44B507F}" type="datetimeFigureOut">
              <a:rPr lang="nl-NL" smtClean="0"/>
              <a:pPr/>
              <a:t>12-9-2017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399764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6DBC730-506C-401A-AE3F-586BE44B507F}" type="datetimeFigureOut">
              <a:rPr lang="nl-NL" smtClean="0"/>
              <a:pPr/>
              <a:t>12-9-2017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184294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6DBC730-506C-401A-AE3F-586BE44B507F}" type="datetimeFigureOut">
              <a:rPr lang="nl-NL" smtClean="0"/>
              <a:pPr/>
              <a:t>12-9-2017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4036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6DBC730-506C-401A-AE3F-586BE44B507F}" type="datetimeFigureOut">
              <a:rPr lang="nl-NL" smtClean="0"/>
              <a:pPr/>
              <a:t>12-9-2017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426447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6DBC730-506C-401A-AE3F-586BE44B507F}" type="datetimeFigureOut">
              <a:rPr lang="nl-NL" smtClean="0"/>
              <a:pPr/>
              <a:t>12-9-2017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403470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6DBC730-506C-401A-AE3F-586BE44B507F}" type="datetimeFigureOut">
              <a:rPr lang="nl-NL" smtClean="0"/>
              <a:pPr/>
              <a:t>12-9-2017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3553100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6DBC730-506C-401A-AE3F-586BE44B507F}" type="datetimeFigureOut">
              <a:rPr lang="nl-NL" smtClean="0"/>
              <a:pPr/>
              <a:t>12-9-2017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67340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6DBC730-506C-401A-AE3F-586BE44B507F}" type="datetimeFigureOut">
              <a:rPr lang="nl-NL" smtClean="0"/>
              <a:pPr/>
              <a:t>12-9-2017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252173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6DBC730-506C-401A-AE3F-586BE44B507F}" type="datetimeFigureOut">
              <a:rPr lang="nl-NL" smtClean="0"/>
              <a:pPr/>
              <a:t>12-9-2017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46AADC-0AED-48F2-8663-36B0771D6BCB}" type="slidenum">
              <a:rPr lang="nl-NL" smtClean="0"/>
              <a:pPr/>
              <a:t>‹nr.›</a:t>
            </a:fld>
            <a:endParaRPr lang="nl-NL"/>
          </a:p>
        </p:txBody>
      </p:sp>
    </p:spTree>
    <p:extLst>
      <p:ext uri="{BB962C8B-B14F-4D97-AF65-F5344CB8AC3E}">
        <p14:creationId xmlns:p14="http://schemas.microsoft.com/office/powerpoint/2010/main" val="145554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BC730-506C-401A-AE3F-586BE44B507F}" type="datetimeFigureOut">
              <a:rPr lang="nl-NL" smtClean="0"/>
              <a:pPr/>
              <a:t>12-9-2017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6AADC-0AED-48F2-8663-36B0771D6BCB}" type="slidenum">
              <a:rPr lang="nl-NL" smtClean="0"/>
              <a:pPr/>
              <a:t>‹nr.›</a:t>
            </a:fld>
            <a:endParaRPr lang="nl-NL"/>
          </a:p>
        </p:txBody>
      </p:sp>
    </p:spTree>
    <p:extLst>
      <p:ext uri="{BB962C8B-B14F-4D97-AF65-F5344CB8AC3E}">
        <p14:creationId xmlns:p14="http://schemas.microsoft.com/office/powerpoint/2010/main" val="1990792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NAcJJ77-m7M"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4" name="Tekstvak 3"/>
          <p:cNvSpPr txBox="1"/>
          <p:nvPr/>
        </p:nvSpPr>
        <p:spPr>
          <a:xfrm>
            <a:off x="971600" y="476672"/>
            <a:ext cx="5328592" cy="3785652"/>
          </a:xfrm>
          <a:prstGeom prst="rect">
            <a:avLst/>
          </a:prstGeom>
          <a:noFill/>
        </p:spPr>
        <p:txBody>
          <a:bodyPr wrap="square" rtlCol="0">
            <a:spAutoFit/>
          </a:bodyPr>
          <a:lstStyle/>
          <a:p>
            <a:pPr algn="ctr"/>
            <a:r>
              <a:rPr lang="en-US" sz="8000" dirty="0" smtClean="0">
                <a:latin typeface="AR CENA" pitchFamily="2" charset="0"/>
              </a:rPr>
              <a:t>Welkom op dag 1 van Jong </a:t>
            </a:r>
            <a:r>
              <a:rPr lang="en-US" sz="8000" dirty="0" err="1" smtClean="0">
                <a:latin typeface="AR CENA" pitchFamily="2" charset="0"/>
              </a:rPr>
              <a:t>Ondernemen</a:t>
            </a:r>
            <a:endParaRPr lang="nl-NL" sz="8000" dirty="0">
              <a:latin typeface="AR CENA"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437" y="1988840"/>
            <a:ext cx="5283755" cy="391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2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646331"/>
          </a:xfrm>
          <a:prstGeom prst="rect">
            <a:avLst/>
          </a:prstGeom>
          <a:noFill/>
        </p:spPr>
        <p:txBody>
          <a:bodyPr wrap="square" rtlCol="0">
            <a:spAutoFit/>
          </a:bodyPr>
          <a:lstStyle/>
          <a:p>
            <a:pPr algn="ctr"/>
            <a:r>
              <a:rPr lang="nl-NL" sz="3600" b="1" dirty="0" smtClean="0"/>
              <a:t>Organigram</a:t>
            </a:r>
            <a:endParaRPr lang="nl-NL"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17" y="1189298"/>
            <a:ext cx="62293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774048" y="3504721"/>
            <a:ext cx="5616624" cy="1200329"/>
          </a:xfrm>
          <a:prstGeom prst="rect">
            <a:avLst/>
          </a:prstGeom>
          <a:noFill/>
        </p:spPr>
        <p:txBody>
          <a:bodyPr wrap="square" rtlCol="0">
            <a:spAutoFit/>
          </a:bodyPr>
          <a:lstStyle/>
          <a:p>
            <a:r>
              <a:rPr lang="nl-NL" dirty="0" smtClean="0"/>
              <a:t>Zo ziet het organigram eruit van jullie bedrijf. Jullie vormen samen de directie. (een functie kan door meerdere personen worden bekleed, maar elke functie moet bekleed worden)</a:t>
            </a:r>
            <a:endParaRPr lang="nl-NL" dirty="0"/>
          </a:p>
        </p:txBody>
      </p:sp>
      <p:sp>
        <p:nvSpPr>
          <p:cNvPr id="7" name="Tekstvak 6"/>
          <p:cNvSpPr txBox="1"/>
          <p:nvPr/>
        </p:nvSpPr>
        <p:spPr>
          <a:xfrm>
            <a:off x="323528" y="5013176"/>
            <a:ext cx="6120680" cy="1938992"/>
          </a:xfrm>
          <a:prstGeom prst="rect">
            <a:avLst/>
          </a:prstGeom>
          <a:noFill/>
        </p:spPr>
        <p:txBody>
          <a:bodyPr wrap="square" rtlCol="0">
            <a:spAutoFit/>
          </a:bodyPr>
          <a:lstStyle/>
          <a:p>
            <a:r>
              <a:rPr lang="nl-NL" sz="2000" b="1" dirty="0" smtClean="0">
                <a:solidFill>
                  <a:srgbClr val="FF0000"/>
                </a:solidFill>
              </a:rPr>
              <a:t>Vul nu ‘werkblad 1’ in! Geef jezelf punten, geef de eigenschap die het beste bij je past 12 punten, degene die daarna het meest bij je past 11 punten, daarna 10 punten enzovoort.</a:t>
            </a:r>
          </a:p>
          <a:p>
            <a:endParaRPr lang="nl-NL" sz="2000" b="1" dirty="0">
              <a:solidFill>
                <a:srgbClr val="FF0000"/>
              </a:solidFill>
            </a:endParaRPr>
          </a:p>
          <a:p>
            <a:r>
              <a:rPr lang="nl-NL" sz="2000" b="1" dirty="0" smtClean="0">
                <a:solidFill>
                  <a:srgbClr val="FF0000"/>
                </a:solidFill>
              </a:rPr>
              <a:t>Daarna tel je de punten op met behulp van ‘werkblad 2’</a:t>
            </a:r>
            <a:endParaRPr lang="nl-NL" sz="2000" b="1" dirty="0">
              <a:solidFill>
                <a:srgbClr val="FF0000"/>
              </a:solidFill>
            </a:endParaRPr>
          </a:p>
        </p:txBody>
      </p:sp>
    </p:spTree>
    <p:extLst>
      <p:ext uri="{BB962C8B-B14F-4D97-AF65-F5344CB8AC3E}">
        <p14:creationId xmlns:p14="http://schemas.microsoft.com/office/powerpoint/2010/main" val="419878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3" name="Tekstvak 2"/>
          <p:cNvSpPr txBox="1"/>
          <p:nvPr/>
        </p:nvSpPr>
        <p:spPr>
          <a:xfrm>
            <a:off x="251520" y="404664"/>
            <a:ext cx="6336704" cy="646331"/>
          </a:xfrm>
          <a:prstGeom prst="rect">
            <a:avLst/>
          </a:prstGeom>
          <a:noFill/>
        </p:spPr>
        <p:txBody>
          <a:bodyPr wrap="square" rtlCol="0">
            <a:spAutoFit/>
          </a:bodyPr>
          <a:lstStyle/>
          <a:p>
            <a:r>
              <a:rPr lang="nl-NL" sz="3600" b="1" dirty="0" smtClean="0"/>
              <a:t>	Groepsindeling</a:t>
            </a:r>
            <a:endParaRPr lang="nl-NL" sz="3600" b="1" dirty="0"/>
          </a:p>
        </p:txBody>
      </p:sp>
      <p:sp>
        <p:nvSpPr>
          <p:cNvPr id="4" name="Tekstvak 3"/>
          <p:cNvSpPr txBox="1"/>
          <p:nvPr/>
        </p:nvSpPr>
        <p:spPr>
          <a:xfrm>
            <a:off x="467023" y="1196752"/>
            <a:ext cx="6336704" cy="646331"/>
          </a:xfrm>
          <a:prstGeom prst="rect">
            <a:avLst/>
          </a:prstGeom>
          <a:noFill/>
        </p:spPr>
        <p:txBody>
          <a:bodyPr wrap="square" rtlCol="0">
            <a:spAutoFit/>
          </a:bodyPr>
          <a:lstStyle/>
          <a:p>
            <a:pPr marL="285750" indent="-285750">
              <a:buFont typeface="Arial" charset="0"/>
              <a:buChar char="•"/>
            </a:pPr>
            <a:r>
              <a:rPr lang="nl-NL" dirty="0" smtClean="0"/>
              <a:t>Samenwerken is belangrijk</a:t>
            </a:r>
          </a:p>
          <a:p>
            <a:pPr marL="285750" indent="-285750">
              <a:buFont typeface="Arial" charset="0"/>
              <a:buChar char="•"/>
            </a:pPr>
            <a:r>
              <a:rPr lang="nl-NL" dirty="0" smtClean="0"/>
              <a:t>Iedereen moet bijdragen aan het eindresultaat</a:t>
            </a:r>
            <a:endParaRPr lang="nl-NL" dirty="0"/>
          </a:p>
        </p:txBody>
      </p:sp>
      <p:pic>
        <p:nvPicPr>
          <p:cNvPr id="5" name="Afbeelding 4"/>
          <p:cNvPicPr>
            <a:picLocks noChangeAspect="1"/>
          </p:cNvPicPr>
          <p:nvPr/>
        </p:nvPicPr>
        <p:blipFill>
          <a:blip r:embed="rId3"/>
          <a:stretch>
            <a:fillRect/>
          </a:stretch>
        </p:blipFill>
        <p:spPr>
          <a:xfrm>
            <a:off x="535867" y="2420888"/>
            <a:ext cx="5925568" cy="3120799"/>
          </a:xfrm>
          <a:prstGeom prst="rect">
            <a:avLst/>
          </a:prstGeom>
        </p:spPr>
      </p:pic>
    </p:spTree>
    <p:extLst>
      <p:ext uri="{BB962C8B-B14F-4D97-AF65-F5344CB8AC3E}">
        <p14:creationId xmlns:p14="http://schemas.microsoft.com/office/powerpoint/2010/main" val="194590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4" name="Tekstvak 3"/>
          <p:cNvSpPr txBox="1"/>
          <p:nvPr/>
        </p:nvSpPr>
        <p:spPr>
          <a:xfrm>
            <a:off x="251520" y="404664"/>
            <a:ext cx="6336704" cy="646331"/>
          </a:xfrm>
          <a:prstGeom prst="rect">
            <a:avLst/>
          </a:prstGeom>
          <a:noFill/>
        </p:spPr>
        <p:txBody>
          <a:bodyPr wrap="square" rtlCol="0">
            <a:spAutoFit/>
          </a:bodyPr>
          <a:lstStyle/>
          <a:p>
            <a:r>
              <a:rPr lang="nl-NL" sz="3600" b="1" dirty="0" smtClean="0"/>
              <a:t>	Groepsindeling</a:t>
            </a:r>
            <a:endParaRPr lang="nl-NL" sz="3600" b="1" dirty="0"/>
          </a:p>
        </p:txBody>
      </p:sp>
      <p:sp>
        <p:nvSpPr>
          <p:cNvPr id="5" name="Tekstvak 4"/>
          <p:cNvSpPr txBox="1"/>
          <p:nvPr/>
        </p:nvSpPr>
        <p:spPr>
          <a:xfrm>
            <a:off x="467023" y="1305341"/>
            <a:ext cx="6336704" cy="4247317"/>
          </a:xfrm>
          <a:prstGeom prst="rect">
            <a:avLst/>
          </a:prstGeom>
          <a:noFill/>
        </p:spPr>
        <p:txBody>
          <a:bodyPr wrap="square" rtlCol="0">
            <a:spAutoFit/>
          </a:bodyPr>
          <a:lstStyle/>
          <a:p>
            <a:pPr marL="285750" indent="-285750">
              <a:buFont typeface="Arial" charset="0"/>
              <a:buChar char="•"/>
            </a:pPr>
            <a:r>
              <a:rPr lang="nl-NL" dirty="0" smtClean="0"/>
              <a:t>Directe bestaat uit drie of vier leden</a:t>
            </a:r>
          </a:p>
          <a:p>
            <a:pPr marL="285750" indent="-285750">
              <a:buFont typeface="Arial" charset="0"/>
              <a:buChar char="•"/>
            </a:pPr>
            <a:endParaRPr lang="nl-NL" dirty="0"/>
          </a:p>
          <a:p>
            <a:pPr marL="285750" indent="-285750">
              <a:buFont typeface="Arial" charset="0"/>
              <a:buChar char="•"/>
            </a:pPr>
            <a:r>
              <a:rPr lang="nl-NL" dirty="0" smtClean="0"/>
              <a:t>De eerste directieleden zijn:</a:t>
            </a:r>
          </a:p>
          <a:p>
            <a:pPr marL="285750" indent="-285750">
              <a:buFont typeface="Arial" charset="0"/>
              <a:buChar char="•"/>
            </a:pPr>
            <a:endParaRPr lang="nl-NL" dirty="0"/>
          </a:p>
          <a:p>
            <a:pPr marL="285750" indent="-285750">
              <a:buFont typeface="Arial" charset="0"/>
              <a:buChar char="•"/>
            </a:pPr>
            <a:endParaRPr lang="nl-NL" dirty="0" smtClean="0"/>
          </a:p>
          <a:p>
            <a:pPr marL="285750" indent="-285750">
              <a:buFont typeface="Arial" charset="0"/>
              <a:buChar char="•"/>
            </a:pPr>
            <a:endParaRPr lang="nl-NL" dirty="0"/>
          </a:p>
          <a:p>
            <a:pPr marL="285750" indent="-285750">
              <a:buFont typeface="Arial" charset="0"/>
              <a:buChar char="•"/>
            </a:pPr>
            <a:endParaRPr lang="nl-NL" dirty="0" smtClean="0"/>
          </a:p>
          <a:p>
            <a:pPr marL="285750" indent="-285750">
              <a:buFont typeface="Arial" charset="0"/>
              <a:buChar char="•"/>
            </a:pPr>
            <a:endParaRPr lang="nl-NL" dirty="0"/>
          </a:p>
          <a:p>
            <a:pPr marL="285750" indent="-285750">
              <a:buFont typeface="Arial" charset="0"/>
              <a:buChar char="•"/>
            </a:pPr>
            <a:endParaRPr lang="nl-NL" dirty="0" smtClean="0"/>
          </a:p>
          <a:p>
            <a:pPr marL="285750" indent="-285750">
              <a:buFont typeface="Arial" charset="0"/>
              <a:buChar char="•"/>
            </a:pPr>
            <a:endParaRPr lang="nl-NL" dirty="0"/>
          </a:p>
          <a:p>
            <a:pPr marL="285750" indent="-285750">
              <a:buFont typeface="Arial" charset="0"/>
              <a:buChar char="•"/>
            </a:pPr>
            <a:endParaRPr lang="nl-NL" dirty="0" smtClean="0"/>
          </a:p>
          <a:p>
            <a:pPr marL="285750" indent="-285750">
              <a:buFont typeface="Arial" charset="0"/>
              <a:buChar char="•"/>
            </a:pPr>
            <a:endParaRPr lang="nl-NL" dirty="0" smtClean="0"/>
          </a:p>
          <a:p>
            <a:pPr marL="285750" indent="-285750">
              <a:buFont typeface="Arial" charset="0"/>
              <a:buChar char="•"/>
            </a:pPr>
            <a:r>
              <a:rPr lang="nl-NL" dirty="0" smtClean="0"/>
              <a:t>Iedereen mag 3x zijn hand opsteken als hij of zij een teamlid wilt hebben voor zijn groep -&gt; anders wordt er geloot of toegewezen</a:t>
            </a:r>
            <a:endParaRPr lang="nl-NL" dirty="0"/>
          </a:p>
        </p:txBody>
      </p:sp>
    </p:spTree>
    <p:extLst>
      <p:ext uri="{BB962C8B-B14F-4D97-AF65-F5344CB8AC3E}">
        <p14:creationId xmlns:p14="http://schemas.microsoft.com/office/powerpoint/2010/main" val="3015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2985433"/>
          </a:xfrm>
          <a:prstGeom prst="rect">
            <a:avLst/>
          </a:prstGeom>
          <a:noFill/>
        </p:spPr>
        <p:txBody>
          <a:bodyPr wrap="square" rtlCol="0">
            <a:spAutoFit/>
          </a:bodyPr>
          <a:lstStyle/>
          <a:p>
            <a:pPr algn="ctr"/>
            <a:r>
              <a:rPr lang="nl-NL" sz="3600" b="1" dirty="0" smtClean="0"/>
              <a:t>Kijken of de rollen goed verdeeld zijn </a:t>
            </a:r>
          </a:p>
          <a:p>
            <a:endParaRPr lang="nl-NL" sz="3600" b="1" dirty="0"/>
          </a:p>
          <a:p>
            <a:pPr marL="571500" indent="-571500">
              <a:buFont typeface="Arial" charset="0"/>
              <a:buChar char="•"/>
            </a:pPr>
            <a:r>
              <a:rPr lang="nl-NL" sz="2000" dirty="0" smtClean="0"/>
              <a:t>Financial managers bij elkaar</a:t>
            </a:r>
          </a:p>
          <a:p>
            <a:pPr marL="571500" indent="-571500">
              <a:buFont typeface="Arial" charset="0"/>
              <a:buChar char="•"/>
            </a:pPr>
            <a:r>
              <a:rPr lang="nl-NL" sz="2000" dirty="0" smtClean="0"/>
              <a:t>Inkoop managers bij elkaar</a:t>
            </a:r>
          </a:p>
          <a:p>
            <a:pPr marL="571500" indent="-571500">
              <a:buFont typeface="Arial" charset="0"/>
              <a:buChar char="•"/>
            </a:pPr>
            <a:r>
              <a:rPr lang="nl-NL" sz="2000" dirty="0" smtClean="0"/>
              <a:t>Sales managers bij elkaar</a:t>
            </a:r>
          </a:p>
          <a:p>
            <a:pPr marL="571500" indent="-571500">
              <a:buFont typeface="Arial" charset="0"/>
              <a:buChar char="•"/>
            </a:pPr>
            <a:r>
              <a:rPr lang="nl-NL" sz="2000" dirty="0" smtClean="0"/>
              <a:t>Marketing managers bij elkaar</a:t>
            </a:r>
          </a:p>
        </p:txBody>
      </p:sp>
    </p:spTree>
    <p:extLst>
      <p:ext uri="{BB962C8B-B14F-4D97-AF65-F5344CB8AC3E}">
        <p14:creationId xmlns:p14="http://schemas.microsoft.com/office/powerpoint/2010/main" val="1696503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2677656"/>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financial managers winnen</a:t>
            </a:r>
          </a:p>
          <a:p>
            <a:pPr algn="ctr"/>
            <a:r>
              <a:rPr lang="nl-NL" sz="2400" b="1" dirty="0" smtClean="0">
                <a:solidFill>
                  <a:srgbClr val="FF0000"/>
                </a:solidFill>
              </a:rPr>
              <a:t>Los onderstaande rekensom op!</a:t>
            </a:r>
            <a:endParaRPr lang="nl-NL" sz="2400" b="1" dirty="0">
              <a:solidFill>
                <a:srgbClr val="FF0000"/>
              </a:solidFill>
            </a:endParaRPr>
          </a:p>
        </p:txBody>
      </p:sp>
      <p:sp>
        <p:nvSpPr>
          <p:cNvPr id="3" name="Tekstvak 2"/>
          <p:cNvSpPr txBox="1"/>
          <p:nvPr/>
        </p:nvSpPr>
        <p:spPr>
          <a:xfrm>
            <a:off x="827584" y="3140968"/>
            <a:ext cx="5472608" cy="1631216"/>
          </a:xfrm>
          <a:prstGeom prst="rect">
            <a:avLst/>
          </a:prstGeom>
          <a:noFill/>
        </p:spPr>
        <p:txBody>
          <a:bodyPr wrap="square" rtlCol="0">
            <a:spAutoFit/>
          </a:bodyPr>
          <a:lstStyle/>
          <a:p>
            <a:r>
              <a:rPr lang="nl-NL" sz="2000" dirty="0" smtClean="0"/>
              <a:t>Meneer Philips heeft een eigen computerwinkel. Voor zijn winkel koopt hij een nieuwe tafel. De tafel kost €234 inclusief 21% BTW. Hij mag deze BTW terug vorderen van de belastingdienst. Hoeveel kost de tafel exclusief 21% BTW?</a:t>
            </a:r>
            <a:endParaRPr lang="nl-NL" sz="2000" dirty="0"/>
          </a:p>
        </p:txBody>
      </p:sp>
    </p:spTree>
    <p:extLst>
      <p:ext uri="{BB962C8B-B14F-4D97-AF65-F5344CB8AC3E}">
        <p14:creationId xmlns:p14="http://schemas.microsoft.com/office/powerpoint/2010/main" val="99254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2308324"/>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sales managers winnen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20" y="3284984"/>
            <a:ext cx="5487144" cy="183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856320" y="2636912"/>
            <a:ext cx="5487144" cy="646331"/>
          </a:xfrm>
          <a:prstGeom prst="rect">
            <a:avLst/>
          </a:prstGeom>
          <a:noFill/>
        </p:spPr>
        <p:txBody>
          <a:bodyPr wrap="square" rtlCol="0">
            <a:spAutoFit/>
          </a:bodyPr>
          <a:lstStyle/>
          <a:p>
            <a:r>
              <a:rPr lang="nl-NL" b="1" dirty="0">
                <a:solidFill>
                  <a:srgbClr val="FF0000"/>
                </a:solidFill>
              </a:rPr>
              <a:t>Verkoopprijs van deze nieuwe BMW X6??</a:t>
            </a:r>
          </a:p>
          <a:p>
            <a:endParaRPr lang="nl-NL" dirty="0"/>
          </a:p>
        </p:txBody>
      </p:sp>
    </p:spTree>
    <p:extLst>
      <p:ext uri="{BB962C8B-B14F-4D97-AF65-F5344CB8AC3E}">
        <p14:creationId xmlns:p14="http://schemas.microsoft.com/office/powerpoint/2010/main" val="1063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43744" y="188640"/>
            <a:ext cx="5688632" cy="2862322"/>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inkoopmanagers winnen</a:t>
            </a:r>
          </a:p>
          <a:p>
            <a:pPr algn="ctr"/>
            <a:endParaRPr lang="nl-NL" sz="3600" b="1" dirty="0" smtClean="0"/>
          </a:p>
        </p:txBody>
      </p:sp>
      <p:sp>
        <p:nvSpPr>
          <p:cNvPr id="3" name="Tekstvak 2"/>
          <p:cNvSpPr txBox="1"/>
          <p:nvPr/>
        </p:nvSpPr>
        <p:spPr>
          <a:xfrm>
            <a:off x="539552" y="3499267"/>
            <a:ext cx="4392488" cy="2585323"/>
          </a:xfrm>
          <a:prstGeom prst="rect">
            <a:avLst/>
          </a:prstGeom>
          <a:noFill/>
        </p:spPr>
        <p:txBody>
          <a:bodyPr wrap="square" rtlCol="0">
            <a:spAutoFit/>
          </a:bodyPr>
          <a:lstStyle/>
          <a:p>
            <a:r>
              <a:rPr lang="nl-NL" dirty="0" smtClean="0"/>
              <a:t>Ti </a:t>
            </a:r>
            <a:r>
              <a:rPr lang="nl-NL" dirty="0" err="1" smtClean="0"/>
              <a:t>amo</a:t>
            </a:r>
            <a:r>
              <a:rPr lang="nl-NL" dirty="0" smtClean="0"/>
              <a:t>!</a:t>
            </a:r>
          </a:p>
          <a:p>
            <a:endParaRPr lang="nl-NL" dirty="0"/>
          </a:p>
          <a:p>
            <a:r>
              <a:rPr lang="nl-NL" dirty="0" smtClean="0"/>
              <a:t>Te </a:t>
            </a:r>
            <a:r>
              <a:rPr lang="nl-NL" dirty="0" err="1" smtClean="0"/>
              <a:t>Quiero</a:t>
            </a:r>
            <a:endParaRPr lang="nl-NL" dirty="0" smtClean="0"/>
          </a:p>
          <a:p>
            <a:endParaRPr lang="nl-NL" dirty="0"/>
          </a:p>
          <a:p>
            <a:r>
              <a:rPr lang="nl-NL" dirty="0"/>
              <a:t>Ek het jou </a:t>
            </a:r>
            <a:r>
              <a:rPr lang="nl-NL" dirty="0" smtClean="0"/>
              <a:t>lief</a:t>
            </a:r>
          </a:p>
          <a:p>
            <a:endParaRPr lang="nl-NL" dirty="0"/>
          </a:p>
          <a:p>
            <a:r>
              <a:rPr lang="nl-NL" dirty="0" err="1"/>
              <a:t>Jeg</a:t>
            </a:r>
            <a:r>
              <a:rPr lang="nl-NL" dirty="0"/>
              <a:t> </a:t>
            </a:r>
            <a:r>
              <a:rPr lang="nl-NL" dirty="0" err="1"/>
              <a:t>Elsker</a:t>
            </a:r>
            <a:r>
              <a:rPr lang="nl-NL" dirty="0"/>
              <a:t> </a:t>
            </a:r>
            <a:r>
              <a:rPr lang="nl-NL" dirty="0" err="1" smtClean="0"/>
              <a:t>Dig</a:t>
            </a:r>
            <a:endParaRPr lang="nl-NL" dirty="0" smtClean="0"/>
          </a:p>
          <a:p>
            <a:endParaRPr lang="nl-NL" dirty="0"/>
          </a:p>
          <a:p>
            <a:r>
              <a:rPr lang="nl-NL" dirty="0" smtClean="0"/>
              <a:t>Ik </a:t>
            </a:r>
            <a:r>
              <a:rPr lang="nl-NL" dirty="0" err="1" smtClean="0"/>
              <a:t>hald</a:t>
            </a:r>
            <a:r>
              <a:rPr lang="nl-NL" dirty="0" smtClean="0"/>
              <a:t> fan </a:t>
            </a:r>
            <a:r>
              <a:rPr lang="nl-NL" dirty="0" err="1" smtClean="0"/>
              <a:t>dy</a:t>
            </a:r>
            <a:endParaRPr lang="nl-NL" dirty="0"/>
          </a:p>
        </p:txBody>
      </p:sp>
      <p:sp>
        <p:nvSpPr>
          <p:cNvPr id="4" name="Tekstvak 3"/>
          <p:cNvSpPr txBox="1"/>
          <p:nvPr/>
        </p:nvSpPr>
        <p:spPr>
          <a:xfrm>
            <a:off x="4211960" y="3717032"/>
            <a:ext cx="1817357" cy="2031325"/>
          </a:xfrm>
          <a:prstGeom prst="rect">
            <a:avLst/>
          </a:prstGeom>
          <a:noFill/>
        </p:spPr>
        <p:txBody>
          <a:bodyPr wrap="none" rtlCol="0">
            <a:spAutoFit/>
          </a:bodyPr>
          <a:lstStyle/>
          <a:p>
            <a:r>
              <a:rPr lang="nl-NL" dirty="0" smtClean="0"/>
              <a:t>Kies uit:</a:t>
            </a:r>
          </a:p>
          <a:p>
            <a:pPr marL="285750" indent="-285750">
              <a:buFontTx/>
              <a:buChar char="-"/>
            </a:pPr>
            <a:r>
              <a:rPr lang="nl-NL" dirty="0" smtClean="0"/>
              <a:t>Spaans</a:t>
            </a:r>
          </a:p>
          <a:p>
            <a:pPr marL="285750" indent="-285750">
              <a:buFontTx/>
              <a:buChar char="-"/>
            </a:pPr>
            <a:r>
              <a:rPr lang="nl-NL" dirty="0" smtClean="0"/>
              <a:t>Noors</a:t>
            </a:r>
          </a:p>
          <a:p>
            <a:pPr marL="285750" indent="-285750">
              <a:buFontTx/>
              <a:buChar char="-"/>
            </a:pPr>
            <a:r>
              <a:rPr lang="nl-NL" dirty="0" smtClean="0"/>
              <a:t>Italiaans</a:t>
            </a:r>
          </a:p>
          <a:p>
            <a:pPr marL="285750" indent="-285750">
              <a:buFontTx/>
              <a:buChar char="-"/>
            </a:pPr>
            <a:r>
              <a:rPr lang="nl-NL" dirty="0" smtClean="0"/>
              <a:t>Zuid-Afrikaans</a:t>
            </a:r>
          </a:p>
          <a:p>
            <a:pPr marL="285750" indent="-285750">
              <a:buFontTx/>
              <a:buChar char="-"/>
            </a:pPr>
            <a:r>
              <a:rPr lang="nl-NL" dirty="0" smtClean="0"/>
              <a:t>Fries</a:t>
            </a:r>
          </a:p>
          <a:p>
            <a:pPr marL="285750" indent="-285750">
              <a:buFontTx/>
              <a:buChar char="-"/>
            </a:pPr>
            <a:r>
              <a:rPr lang="nl-NL" dirty="0" smtClean="0"/>
              <a:t>Zweeds</a:t>
            </a:r>
            <a:endParaRPr lang="nl-NL" dirty="0"/>
          </a:p>
        </p:txBody>
      </p:sp>
      <p:sp>
        <p:nvSpPr>
          <p:cNvPr id="7" name="Tekstvak 6"/>
          <p:cNvSpPr txBox="1"/>
          <p:nvPr/>
        </p:nvSpPr>
        <p:spPr>
          <a:xfrm>
            <a:off x="251520" y="2852936"/>
            <a:ext cx="6252124" cy="646331"/>
          </a:xfrm>
          <a:prstGeom prst="rect">
            <a:avLst/>
          </a:prstGeom>
          <a:noFill/>
        </p:spPr>
        <p:txBody>
          <a:bodyPr wrap="square" rtlCol="0">
            <a:spAutoFit/>
          </a:bodyPr>
          <a:lstStyle/>
          <a:p>
            <a:r>
              <a:rPr lang="nl-NL" b="1" dirty="0" smtClean="0">
                <a:solidFill>
                  <a:srgbClr val="FF0000"/>
                </a:solidFill>
              </a:rPr>
              <a:t>	In </a:t>
            </a:r>
            <a:r>
              <a:rPr lang="nl-NL" b="1" dirty="0">
                <a:solidFill>
                  <a:srgbClr val="FF0000"/>
                </a:solidFill>
              </a:rPr>
              <a:t>welke taal staat hier “ik hou van jou”?</a:t>
            </a:r>
          </a:p>
          <a:p>
            <a:endParaRPr lang="nl-NL" dirty="0"/>
          </a:p>
        </p:txBody>
      </p:sp>
    </p:spTree>
    <p:extLst>
      <p:ext uri="{BB962C8B-B14F-4D97-AF65-F5344CB8AC3E}">
        <p14:creationId xmlns:p14="http://schemas.microsoft.com/office/powerpoint/2010/main" val="155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6740307"/>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marketing managers winnen</a:t>
            </a:r>
          </a:p>
          <a:p>
            <a:pPr algn="ctr"/>
            <a:r>
              <a:rPr lang="nl-NL" sz="2400" b="1" dirty="0" smtClean="0">
                <a:solidFill>
                  <a:srgbClr val="FF0000"/>
                </a:solidFill>
              </a:rPr>
              <a:t>Van welke bedrijven zijn dit de slogans?</a:t>
            </a:r>
          </a:p>
          <a:p>
            <a:pPr algn="ctr"/>
            <a:endParaRPr lang="nl-NL" sz="2400" b="1" dirty="0">
              <a:solidFill>
                <a:srgbClr val="FF0000"/>
              </a:solidFill>
            </a:endParaRPr>
          </a:p>
          <a:p>
            <a:r>
              <a:rPr lang="nl-NL" sz="2400" b="1" dirty="0" smtClean="0"/>
              <a:t>1:Omdat je het waard bent</a:t>
            </a:r>
          </a:p>
          <a:p>
            <a:endParaRPr lang="nl-NL" sz="2400" b="1" dirty="0"/>
          </a:p>
          <a:p>
            <a:r>
              <a:rPr lang="nl-NL" sz="2400" b="1" dirty="0" smtClean="0"/>
              <a:t>2:Mannen weten waarom</a:t>
            </a:r>
          </a:p>
          <a:p>
            <a:endParaRPr lang="nl-NL" sz="2400" b="1" dirty="0"/>
          </a:p>
          <a:p>
            <a:r>
              <a:rPr lang="nl-NL" sz="2400" b="1" dirty="0" smtClean="0"/>
              <a:t>3:Just do </a:t>
            </a:r>
            <a:r>
              <a:rPr lang="nl-NL" sz="2400" b="1" dirty="0" err="1" smtClean="0"/>
              <a:t>it</a:t>
            </a:r>
            <a:endParaRPr lang="nl-NL" sz="2400" b="1" dirty="0" smtClean="0"/>
          </a:p>
          <a:p>
            <a:endParaRPr lang="nl-NL" sz="2400" b="1" dirty="0" smtClean="0"/>
          </a:p>
          <a:p>
            <a:r>
              <a:rPr lang="nl-NL" sz="2400" b="1" dirty="0" smtClean="0"/>
              <a:t>4:Dat zeg ik, ………..</a:t>
            </a:r>
          </a:p>
          <a:p>
            <a:endParaRPr lang="nl-NL" sz="2400" b="1" dirty="0"/>
          </a:p>
          <a:p>
            <a:r>
              <a:rPr lang="nl-NL" sz="2400" b="1" dirty="0" smtClean="0"/>
              <a:t>5:</a:t>
            </a:r>
            <a:r>
              <a:rPr lang="nl-NL" sz="2400" b="1" dirty="0"/>
              <a:t>Steeds verrassend altijd voordelig		</a:t>
            </a:r>
          </a:p>
          <a:p>
            <a:endParaRPr lang="nl-NL" sz="2400" b="1" dirty="0"/>
          </a:p>
        </p:txBody>
      </p:sp>
    </p:spTree>
    <p:extLst>
      <p:ext uri="{BB962C8B-B14F-4D97-AF65-F5344CB8AC3E}">
        <p14:creationId xmlns:p14="http://schemas.microsoft.com/office/powerpoint/2010/main" val="335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2677656"/>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financial managers winnen</a:t>
            </a:r>
          </a:p>
          <a:p>
            <a:pPr algn="ctr"/>
            <a:r>
              <a:rPr lang="nl-NL" sz="2400" b="1" dirty="0" smtClean="0">
                <a:solidFill>
                  <a:srgbClr val="FF0000"/>
                </a:solidFill>
              </a:rPr>
              <a:t>Los onderstaande rekensom op!</a:t>
            </a:r>
            <a:endParaRPr lang="nl-NL" sz="2400" b="1" dirty="0">
              <a:solidFill>
                <a:srgbClr val="FF0000"/>
              </a:solidFill>
            </a:endParaRPr>
          </a:p>
        </p:txBody>
      </p:sp>
      <p:sp>
        <p:nvSpPr>
          <p:cNvPr id="3" name="Tekstvak 2"/>
          <p:cNvSpPr txBox="1"/>
          <p:nvPr/>
        </p:nvSpPr>
        <p:spPr>
          <a:xfrm>
            <a:off x="827584" y="3140968"/>
            <a:ext cx="5472608" cy="2554545"/>
          </a:xfrm>
          <a:prstGeom prst="rect">
            <a:avLst/>
          </a:prstGeom>
          <a:noFill/>
        </p:spPr>
        <p:txBody>
          <a:bodyPr wrap="square" rtlCol="0">
            <a:spAutoFit/>
          </a:bodyPr>
          <a:lstStyle/>
          <a:p>
            <a:r>
              <a:rPr lang="nl-NL" sz="2000" dirty="0" smtClean="0"/>
              <a:t>De verkoopprijs van je product is 4 euro</a:t>
            </a:r>
          </a:p>
          <a:p>
            <a:endParaRPr lang="nl-NL" sz="2000" dirty="0"/>
          </a:p>
          <a:p>
            <a:r>
              <a:rPr lang="nl-NL" sz="2000" dirty="0" smtClean="0"/>
              <a:t>De salesmanager heeft 35 producten weten te verkopen</a:t>
            </a:r>
          </a:p>
          <a:p>
            <a:endParaRPr lang="nl-NL" sz="2000" dirty="0"/>
          </a:p>
          <a:p>
            <a:r>
              <a:rPr lang="nl-NL" sz="2000" dirty="0" smtClean="0"/>
              <a:t>De inkoopprijs was 2,50 euro.</a:t>
            </a:r>
          </a:p>
          <a:p>
            <a:endParaRPr lang="nl-NL" sz="2000" dirty="0"/>
          </a:p>
          <a:p>
            <a:r>
              <a:rPr lang="nl-NL" sz="2000" dirty="0" smtClean="0"/>
              <a:t>Hoeveel bedraagt de winst van de onderneming?</a:t>
            </a:r>
            <a:endParaRPr lang="nl-NL" sz="2000" dirty="0"/>
          </a:p>
        </p:txBody>
      </p:sp>
    </p:spTree>
    <p:extLst>
      <p:ext uri="{BB962C8B-B14F-4D97-AF65-F5344CB8AC3E}">
        <p14:creationId xmlns:p14="http://schemas.microsoft.com/office/powerpoint/2010/main" val="5290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2308324"/>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sales managers winnen</a:t>
            </a:r>
          </a:p>
        </p:txBody>
      </p:sp>
      <p:sp>
        <p:nvSpPr>
          <p:cNvPr id="6" name="Rechthoek 5"/>
          <p:cNvSpPr/>
          <p:nvPr/>
        </p:nvSpPr>
        <p:spPr>
          <a:xfrm>
            <a:off x="1349896" y="2496964"/>
            <a:ext cx="4489178" cy="369332"/>
          </a:xfrm>
          <a:prstGeom prst="rect">
            <a:avLst/>
          </a:prstGeom>
        </p:spPr>
        <p:txBody>
          <a:bodyPr wrap="none">
            <a:spAutoFit/>
          </a:bodyPr>
          <a:lstStyle/>
          <a:p>
            <a:r>
              <a:rPr lang="nl-NL" b="1" dirty="0">
                <a:solidFill>
                  <a:srgbClr val="FF0000"/>
                </a:solidFill>
              </a:rPr>
              <a:t>Verkoopprijs van </a:t>
            </a:r>
            <a:r>
              <a:rPr lang="nl-NL" b="1" dirty="0" smtClean="0">
                <a:solidFill>
                  <a:srgbClr val="FF0000"/>
                </a:solidFill>
              </a:rPr>
              <a:t>villa in Amsterdam centrum</a:t>
            </a:r>
            <a:endParaRPr lang="nl-NL" b="1" dirty="0">
              <a:solidFill>
                <a:srgbClr val="FF0000"/>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996952"/>
            <a:ext cx="6030416" cy="3392110"/>
          </a:xfrm>
          <a:prstGeom prst="rect">
            <a:avLst/>
          </a:prstGeom>
        </p:spPr>
      </p:pic>
    </p:spTree>
    <p:extLst>
      <p:ext uri="{BB962C8B-B14F-4D97-AF65-F5344CB8AC3E}">
        <p14:creationId xmlns:p14="http://schemas.microsoft.com/office/powerpoint/2010/main" val="5671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52395"/>
            <a:ext cx="5184576" cy="655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759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3416320"/>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marketing managers winnen</a:t>
            </a:r>
          </a:p>
          <a:p>
            <a:pPr algn="ctr"/>
            <a:endParaRPr lang="nl-NL" sz="2400" b="1" dirty="0"/>
          </a:p>
          <a:p>
            <a:pPr algn="ctr"/>
            <a:r>
              <a:rPr lang="nl-NL" sz="2400" b="1" dirty="0" smtClean="0">
                <a:solidFill>
                  <a:srgbClr val="FF0000"/>
                </a:solidFill>
              </a:rPr>
              <a:t>Bij welk bedrijf horen de volgende logo’s??</a:t>
            </a:r>
            <a:r>
              <a:rPr lang="nl-NL" sz="2400" b="1" dirty="0"/>
              <a:t>	</a:t>
            </a:r>
          </a:p>
          <a:p>
            <a:endParaRPr lang="nl-NL" sz="2400" b="1" dirty="0"/>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35" y="3861048"/>
            <a:ext cx="1576417" cy="740916"/>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4869160"/>
            <a:ext cx="1282700" cy="1104900"/>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4928" y="3742738"/>
            <a:ext cx="1346200" cy="1155700"/>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647" y="4399632"/>
            <a:ext cx="1282700" cy="1117600"/>
          </a:xfrm>
          <a:prstGeom prst="rect">
            <a:avLst/>
          </a:prstGeom>
        </p:spPr>
      </p:pic>
    </p:spTree>
    <p:extLst>
      <p:ext uri="{BB962C8B-B14F-4D97-AF65-F5344CB8AC3E}">
        <p14:creationId xmlns:p14="http://schemas.microsoft.com/office/powerpoint/2010/main" val="20314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43744" y="188640"/>
            <a:ext cx="5688632" cy="2862322"/>
          </a:xfrm>
          <a:prstGeom prst="rect">
            <a:avLst/>
          </a:prstGeom>
          <a:noFill/>
        </p:spPr>
        <p:txBody>
          <a:bodyPr wrap="square" rtlCol="0">
            <a:spAutoFit/>
          </a:bodyPr>
          <a:lstStyle/>
          <a:p>
            <a:pPr algn="ctr"/>
            <a:r>
              <a:rPr lang="nl-NL" sz="3600" b="1" dirty="0" smtClean="0"/>
              <a:t>Kijken of de rollen goed verdeeld zijn </a:t>
            </a:r>
          </a:p>
          <a:p>
            <a:pPr algn="ctr"/>
            <a:r>
              <a:rPr lang="nl-NL" sz="3600" b="1" dirty="0" smtClean="0"/>
              <a:t>Dit moeten de inkoopmanagers winnen</a:t>
            </a:r>
          </a:p>
          <a:p>
            <a:pPr algn="ctr"/>
            <a:endParaRPr lang="nl-NL" sz="3600" b="1" dirty="0" smtClean="0"/>
          </a:p>
        </p:txBody>
      </p:sp>
      <p:pic>
        <p:nvPicPr>
          <p:cNvPr id="8" name="Afbeelding 7"/>
          <p:cNvPicPr>
            <a:picLocks noChangeAspect="1"/>
          </p:cNvPicPr>
          <p:nvPr/>
        </p:nvPicPr>
        <p:blipFill>
          <a:blip r:embed="rId3"/>
          <a:stretch>
            <a:fillRect/>
          </a:stretch>
        </p:blipFill>
        <p:spPr>
          <a:xfrm>
            <a:off x="251520" y="4221088"/>
            <a:ext cx="1790948" cy="1966695"/>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3050962"/>
            <a:ext cx="2582650" cy="2348093"/>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0546" y="3543672"/>
            <a:ext cx="2190922" cy="1354832"/>
          </a:xfrm>
          <a:prstGeom prst="rect">
            <a:avLst/>
          </a:prstGeom>
        </p:spPr>
      </p:pic>
      <p:sp>
        <p:nvSpPr>
          <p:cNvPr id="11" name="Rechthoek 10"/>
          <p:cNvSpPr/>
          <p:nvPr/>
        </p:nvSpPr>
        <p:spPr>
          <a:xfrm>
            <a:off x="1146994" y="2545767"/>
            <a:ext cx="4734438" cy="369332"/>
          </a:xfrm>
          <a:prstGeom prst="rect">
            <a:avLst/>
          </a:prstGeom>
        </p:spPr>
        <p:txBody>
          <a:bodyPr wrap="none">
            <a:spAutoFit/>
          </a:bodyPr>
          <a:lstStyle/>
          <a:p>
            <a:r>
              <a:rPr lang="nl-NL" b="1" dirty="0" smtClean="0">
                <a:solidFill>
                  <a:srgbClr val="FF0000"/>
                </a:solidFill>
              </a:rPr>
              <a:t>Waar staan de onderstaande keurmerken voor?</a:t>
            </a:r>
            <a:endParaRPr lang="nl-NL" b="1" dirty="0">
              <a:solidFill>
                <a:srgbClr val="FF0000"/>
              </a:solidFill>
            </a:endParaRPr>
          </a:p>
        </p:txBody>
      </p:sp>
    </p:spTree>
    <p:extLst>
      <p:ext uri="{BB962C8B-B14F-4D97-AF65-F5344CB8AC3E}">
        <p14:creationId xmlns:p14="http://schemas.microsoft.com/office/powerpoint/2010/main" val="18149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12" name="Tijdelijke aanduiding voor inhoud 2"/>
          <p:cNvSpPr txBox="1">
            <a:spLocks/>
          </p:cNvSpPr>
          <p:nvPr/>
        </p:nvSpPr>
        <p:spPr>
          <a:xfrm>
            <a:off x="395536" y="0"/>
            <a:ext cx="5832648" cy="63093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solidFill>
                  <a:srgbClr val="FF0000"/>
                </a:solidFill>
              </a:rPr>
              <a:t>1</a:t>
            </a:r>
            <a:r>
              <a:rPr lang="nl-NL" sz="2200" dirty="0" smtClean="0">
                <a:solidFill>
                  <a:srgbClr val="FF0000"/>
                </a:solidFill>
              </a:rPr>
              <a:t>.</a:t>
            </a:r>
          </a:p>
          <a:p>
            <a:r>
              <a:rPr lang="nl-NL" sz="2200" dirty="0" smtClean="0"/>
              <a:t> </a:t>
            </a:r>
            <a:r>
              <a:rPr lang="nl-NL" sz="2200" dirty="0"/>
              <a:t>234 / 1,21 = </a:t>
            </a:r>
            <a:r>
              <a:rPr lang="nl-NL" sz="2200" dirty="0" smtClean="0"/>
              <a:t>193,39</a:t>
            </a:r>
            <a:endParaRPr lang="nl-NL" sz="2200" dirty="0"/>
          </a:p>
          <a:p>
            <a:r>
              <a:rPr lang="nl-NL" sz="2200" dirty="0"/>
              <a:t>2. </a:t>
            </a:r>
            <a:endParaRPr lang="nl-NL" sz="2200" dirty="0" smtClean="0"/>
          </a:p>
          <a:p>
            <a:r>
              <a:rPr lang="nl-NL" sz="2200" dirty="0" smtClean="0"/>
              <a:t>85.000</a:t>
            </a:r>
            <a:endParaRPr lang="nl-NL" sz="2200" dirty="0"/>
          </a:p>
          <a:p>
            <a:r>
              <a:rPr lang="nl-NL" sz="2200" dirty="0" smtClean="0">
                <a:solidFill>
                  <a:srgbClr val="FF0000"/>
                </a:solidFill>
              </a:rPr>
              <a:t>3</a:t>
            </a:r>
            <a:r>
              <a:rPr lang="nl-NL" sz="2200" dirty="0">
                <a:solidFill>
                  <a:srgbClr val="FF0000"/>
                </a:solidFill>
              </a:rPr>
              <a:t>. </a:t>
            </a:r>
          </a:p>
          <a:p>
            <a:r>
              <a:rPr lang="nl-NL" sz="2200" dirty="0"/>
              <a:t>Ti </a:t>
            </a:r>
            <a:r>
              <a:rPr lang="nl-NL" sz="2200" dirty="0" err="1"/>
              <a:t>amo</a:t>
            </a:r>
            <a:r>
              <a:rPr lang="nl-NL" sz="2200" dirty="0"/>
              <a:t>! 		</a:t>
            </a:r>
            <a:r>
              <a:rPr lang="nl-NL" sz="2200" dirty="0" smtClean="0"/>
              <a:t>	Italiaans</a:t>
            </a:r>
            <a:endParaRPr lang="nl-NL" sz="2200" dirty="0"/>
          </a:p>
          <a:p>
            <a:r>
              <a:rPr lang="nl-NL" sz="2200" dirty="0"/>
              <a:t>Te </a:t>
            </a:r>
            <a:r>
              <a:rPr lang="nl-NL" sz="2200" dirty="0" err="1"/>
              <a:t>Quiero</a:t>
            </a:r>
            <a:r>
              <a:rPr lang="nl-NL" sz="2200" dirty="0"/>
              <a:t>		</a:t>
            </a:r>
            <a:r>
              <a:rPr lang="nl-NL" sz="2200" dirty="0" smtClean="0"/>
              <a:t>	Spaans</a:t>
            </a:r>
            <a:endParaRPr lang="nl-NL" sz="2200" dirty="0"/>
          </a:p>
          <a:p>
            <a:r>
              <a:rPr lang="nl-NL" sz="2200" dirty="0"/>
              <a:t>Ek het jou lief		Afrikaans</a:t>
            </a:r>
          </a:p>
          <a:p>
            <a:r>
              <a:rPr lang="nl-NL" sz="2200" dirty="0" err="1"/>
              <a:t>Jeg</a:t>
            </a:r>
            <a:r>
              <a:rPr lang="nl-NL" sz="2200" dirty="0"/>
              <a:t> </a:t>
            </a:r>
            <a:r>
              <a:rPr lang="nl-NL" sz="2200" dirty="0" err="1"/>
              <a:t>Elsker</a:t>
            </a:r>
            <a:r>
              <a:rPr lang="nl-NL" sz="2200" dirty="0"/>
              <a:t> </a:t>
            </a:r>
            <a:r>
              <a:rPr lang="nl-NL" sz="2200" dirty="0" err="1"/>
              <a:t>Dig</a:t>
            </a:r>
            <a:r>
              <a:rPr lang="nl-NL" sz="2200" dirty="0"/>
              <a:t>		Deens</a:t>
            </a:r>
          </a:p>
          <a:p>
            <a:r>
              <a:rPr lang="nl-NL" sz="2200" dirty="0"/>
              <a:t>Ik </a:t>
            </a:r>
            <a:r>
              <a:rPr lang="nl-NL" sz="2200" dirty="0" err="1"/>
              <a:t>hald</a:t>
            </a:r>
            <a:r>
              <a:rPr lang="nl-NL" sz="2200" dirty="0"/>
              <a:t> fan </a:t>
            </a:r>
            <a:r>
              <a:rPr lang="nl-NL" sz="2200" dirty="0" err="1"/>
              <a:t>dy</a:t>
            </a:r>
            <a:r>
              <a:rPr lang="nl-NL" sz="2200" dirty="0"/>
              <a:t>		Noors</a:t>
            </a:r>
          </a:p>
          <a:p>
            <a:r>
              <a:rPr lang="nl-NL" sz="2200" dirty="0" smtClean="0">
                <a:solidFill>
                  <a:srgbClr val="FF0000"/>
                </a:solidFill>
              </a:rPr>
              <a:t>4</a:t>
            </a:r>
            <a:r>
              <a:rPr lang="nl-NL" sz="2200" dirty="0">
                <a:solidFill>
                  <a:srgbClr val="FF0000"/>
                </a:solidFill>
              </a:rPr>
              <a:t>.</a:t>
            </a:r>
          </a:p>
          <a:p>
            <a:r>
              <a:rPr lang="nl-NL" sz="2200" dirty="0"/>
              <a:t>1. L'Oréal</a:t>
            </a:r>
          </a:p>
          <a:p>
            <a:r>
              <a:rPr lang="nl-NL" sz="2200" dirty="0"/>
              <a:t>2. </a:t>
            </a:r>
            <a:r>
              <a:rPr lang="nl-NL" sz="2200" dirty="0" err="1"/>
              <a:t>Jupiler</a:t>
            </a:r>
            <a:endParaRPr lang="nl-NL" sz="2200" dirty="0"/>
          </a:p>
          <a:p>
            <a:r>
              <a:rPr lang="nl-NL" sz="2200" dirty="0"/>
              <a:t>3. Nike</a:t>
            </a:r>
          </a:p>
          <a:p>
            <a:r>
              <a:rPr lang="nl-NL" sz="2200" dirty="0"/>
              <a:t>4. Gamma</a:t>
            </a:r>
          </a:p>
          <a:p>
            <a:r>
              <a:rPr lang="nl-NL" sz="2200" dirty="0"/>
              <a:t>5. Kruidvat</a:t>
            </a:r>
          </a:p>
          <a:p>
            <a:endParaRPr lang="nl-NL" sz="2200" dirty="0"/>
          </a:p>
        </p:txBody>
      </p:sp>
    </p:spTree>
    <p:extLst>
      <p:ext uri="{BB962C8B-B14F-4D97-AF65-F5344CB8AC3E}">
        <p14:creationId xmlns:p14="http://schemas.microsoft.com/office/powerpoint/2010/main" val="52151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12" name="Tijdelijke aanduiding voor inhoud 2"/>
          <p:cNvSpPr txBox="1">
            <a:spLocks/>
          </p:cNvSpPr>
          <p:nvPr/>
        </p:nvSpPr>
        <p:spPr>
          <a:xfrm>
            <a:off x="395536" y="0"/>
            <a:ext cx="6264696" cy="60413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solidFill>
                  <a:srgbClr val="FF0000"/>
                </a:solidFill>
              </a:rPr>
              <a:t>5.</a:t>
            </a:r>
          </a:p>
          <a:p>
            <a:r>
              <a:rPr lang="nl-NL" sz="2200" dirty="0"/>
              <a:t>4 * 35 = 140</a:t>
            </a:r>
          </a:p>
          <a:p>
            <a:r>
              <a:rPr lang="nl-NL" sz="2200" dirty="0"/>
              <a:t>2,5 * 35 = 87,50</a:t>
            </a:r>
          </a:p>
          <a:p>
            <a:r>
              <a:rPr lang="nl-NL" sz="2200" dirty="0"/>
              <a:t>Winst= 140 – 87,50 = 52,50 </a:t>
            </a:r>
            <a:r>
              <a:rPr lang="nl-NL" sz="2200" dirty="0" smtClean="0"/>
              <a:t>euro</a:t>
            </a:r>
            <a:r>
              <a:rPr lang="nl-NL" sz="2200" dirty="0"/>
              <a:t> </a:t>
            </a:r>
          </a:p>
          <a:p>
            <a:r>
              <a:rPr lang="nl-NL" sz="2200" dirty="0">
                <a:solidFill>
                  <a:srgbClr val="FF0000"/>
                </a:solidFill>
              </a:rPr>
              <a:t>6.</a:t>
            </a:r>
          </a:p>
          <a:p>
            <a:r>
              <a:rPr lang="nl-NL" sz="2200" dirty="0" smtClean="0"/>
              <a:t>15.000.000</a:t>
            </a:r>
            <a:endParaRPr lang="nl-NL" sz="2200" dirty="0"/>
          </a:p>
          <a:p>
            <a:r>
              <a:rPr lang="nl-NL" sz="2200" dirty="0">
                <a:solidFill>
                  <a:srgbClr val="FF0000"/>
                </a:solidFill>
              </a:rPr>
              <a:t>7.</a:t>
            </a:r>
          </a:p>
          <a:p>
            <a:r>
              <a:rPr lang="nl-NL" sz="2200" dirty="0"/>
              <a:t>Nike</a:t>
            </a:r>
          </a:p>
          <a:p>
            <a:r>
              <a:rPr lang="nl-NL" sz="2200" dirty="0"/>
              <a:t>Calvin Klein</a:t>
            </a:r>
          </a:p>
          <a:p>
            <a:r>
              <a:rPr lang="nl-NL" sz="2200" dirty="0"/>
              <a:t>Yves Saint Laurent</a:t>
            </a:r>
          </a:p>
          <a:p>
            <a:r>
              <a:rPr lang="nl-NL" sz="2200" dirty="0" smtClean="0"/>
              <a:t>Pringles</a:t>
            </a:r>
            <a:endParaRPr lang="nl-NL" sz="2200" dirty="0"/>
          </a:p>
          <a:p>
            <a:r>
              <a:rPr lang="nl-NL" sz="2200" dirty="0">
                <a:solidFill>
                  <a:srgbClr val="FF0000"/>
                </a:solidFill>
              </a:rPr>
              <a:t>8.</a:t>
            </a:r>
          </a:p>
          <a:p>
            <a:r>
              <a:rPr lang="nl-NL" sz="2200" dirty="0"/>
              <a:t>Ecologisch (EKO)</a:t>
            </a:r>
          </a:p>
          <a:p>
            <a:r>
              <a:rPr lang="nl-NL" sz="2200" dirty="0"/>
              <a:t>Reizen</a:t>
            </a:r>
          </a:p>
          <a:p>
            <a:r>
              <a:rPr lang="nl-NL" sz="2200" dirty="0"/>
              <a:t>Webwinkel (internet winkelen)</a:t>
            </a:r>
          </a:p>
          <a:p>
            <a:endParaRPr lang="nl-NL" sz="2200" dirty="0"/>
          </a:p>
        </p:txBody>
      </p:sp>
    </p:spTree>
    <p:extLst>
      <p:ext uri="{BB962C8B-B14F-4D97-AF65-F5344CB8AC3E}">
        <p14:creationId xmlns:p14="http://schemas.microsoft.com/office/powerpoint/2010/main" val="19863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6" y="25963"/>
            <a:ext cx="2340273" cy="6858000"/>
          </a:xfrm>
          <a:prstGeom prst="rect">
            <a:avLst/>
          </a:prstGeom>
          <a:noFill/>
          <a:ln w="9525">
            <a:noFill/>
            <a:miter lim="800000"/>
            <a:headEnd/>
            <a:tailEnd/>
          </a:ln>
        </p:spPr>
      </p:pic>
      <p:sp>
        <p:nvSpPr>
          <p:cNvPr id="5" name="Tekstvak 4"/>
          <p:cNvSpPr txBox="1"/>
          <p:nvPr/>
        </p:nvSpPr>
        <p:spPr>
          <a:xfrm>
            <a:off x="611560" y="188640"/>
            <a:ext cx="5688632" cy="2185214"/>
          </a:xfrm>
          <a:prstGeom prst="rect">
            <a:avLst/>
          </a:prstGeom>
          <a:noFill/>
        </p:spPr>
        <p:txBody>
          <a:bodyPr wrap="square" rtlCol="0">
            <a:spAutoFit/>
          </a:bodyPr>
          <a:lstStyle/>
          <a:p>
            <a:pPr algn="ctr"/>
            <a:r>
              <a:rPr lang="nl-NL" sz="3600" b="1" dirty="0" smtClean="0"/>
              <a:t>Directie gaat weer bij elkaar zitten</a:t>
            </a:r>
          </a:p>
          <a:p>
            <a:pPr algn="ctr"/>
            <a:endParaRPr lang="nl-NL" sz="3600" b="1" dirty="0" smtClean="0"/>
          </a:p>
          <a:p>
            <a:pPr algn="ctr"/>
            <a:endParaRPr lang="nl-NL" sz="2800" dirty="0"/>
          </a:p>
        </p:txBody>
      </p:sp>
      <p:sp>
        <p:nvSpPr>
          <p:cNvPr id="3" name="Tekstvak 2"/>
          <p:cNvSpPr txBox="1"/>
          <p:nvPr/>
        </p:nvSpPr>
        <p:spPr>
          <a:xfrm>
            <a:off x="611560" y="2132856"/>
            <a:ext cx="5688632" cy="1292662"/>
          </a:xfrm>
          <a:prstGeom prst="rect">
            <a:avLst/>
          </a:prstGeom>
          <a:noFill/>
        </p:spPr>
        <p:txBody>
          <a:bodyPr wrap="square" rtlCol="0">
            <a:spAutoFit/>
          </a:bodyPr>
          <a:lstStyle/>
          <a:p>
            <a:pPr marL="285750" indent="-285750">
              <a:buFont typeface="Arial" charset="0"/>
              <a:buChar char="•"/>
            </a:pPr>
            <a:r>
              <a:rPr lang="nl-NL" sz="2400" dirty="0" smtClean="0"/>
              <a:t>De directie gaat weer bij elkaar zitten</a:t>
            </a:r>
          </a:p>
          <a:p>
            <a:pPr marL="285750" indent="-285750">
              <a:buFont typeface="Arial" charset="0"/>
              <a:buChar char="•"/>
            </a:pPr>
            <a:endParaRPr lang="nl-NL" dirty="0"/>
          </a:p>
          <a:p>
            <a:pPr marL="285750" indent="-285750">
              <a:buFont typeface="Arial" charset="0"/>
              <a:buChar char="•"/>
            </a:pPr>
            <a:endParaRPr lang="nl-NL" dirty="0" smtClean="0"/>
          </a:p>
          <a:p>
            <a:pPr marL="285750" indent="-285750">
              <a:buFont typeface="Arial" charset="0"/>
              <a:buChar char="•"/>
            </a:pPr>
            <a:endParaRPr lang="nl-NL" dirty="0"/>
          </a:p>
        </p:txBody>
      </p:sp>
      <p:sp>
        <p:nvSpPr>
          <p:cNvPr id="4" name="Tekstvak 3"/>
          <p:cNvSpPr txBox="1"/>
          <p:nvPr/>
        </p:nvSpPr>
        <p:spPr>
          <a:xfrm>
            <a:off x="395536" y="3284984"/>
            <a:ext cx="6264696" cy="1323439"/>
          </a:xfrm>
          <a:prstGeom prst="rect">
            <a:avLst/>
          </a:prstGeom>
          <a:noFill/>
        </p:spPr>
        <p:txBody>
          <a:bodyPr wrap="square" rtlCol="0">
            <a:spAutoFit/>
          </a:bodyPr>
          <a:lstStyle/>
          <a:p>
            <a:r>
              <a:rPr lang="nl-NL" sz="2000" b="1" dirty="0" smtClean="0">
                <a:solidFill>
                  <a:srgbClr val="FF0000"/>
                </a:solidFill>
              </a:rPr>
              <a:t>Alle gemaakte werkbladen worden netjes bewaard in een snelhechter</a:t>
            </a:r>
          </a:p>
          <a:p>
            <a:endParaRPr lang="nl-NL" sz="2000" b="1" dirty="0">
              <a:solidFill>
                <a:srgbClr val="FF0000"/>
              </a:solidFill>
            </a:endParaRPr>
          </a:p>
          <a:p>
            <a:r>
              <a:rPr lang="nl-NL" sz="2000" b="1" dirty="0" smtClean="0">
                <a:solidFill>
                  <a:srgbClr val="FF0000"/>
                </a:solidFill>
              </a:rPr>
              <a:t>Het voorblad is werkblad 3 </a:t>
            </a:r>
            <a:endParaRPr lang="nl-NL" sz="2000" b="1" dirty="0">
              <a:solidFill>
                <a:srgbClr val="FF0000"/>
              </a:solidFill>
            </a:endParaRPr>
          </a:p>
        </p:txBody>
      </p:sp>
    </p:spTree>
    <p:extLst>
      <p:ext uri="{BB962C8B-B14F-4D97-AF65-F5344CB8AC3E}">
        <p14:creationId xmlns:p14="http://schemas.microsoft.com/office/powerpoint/2010/main" val="213425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437" y="13668"/>
            <a:ext cx="2341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899592" y="476672"/>
            <a:ext cx="5400600" cy="646331"/>
          </a:xfrm>
          <a:prstGeom prst="rect">
            <a:avLst/>
          </a:prstGeom>
        </p:spPr>
        <p:txBody>
          <a:bodyPr wrap="square">
            <a:spAutoFit/>
          </a:bodyPr>
          <a:lstStyle/>
          <a:p>
            <a:pPr algn="ctr"/>
            <a:r>
              <a:rPr lang="nl-NL" sz="3600" b="1" dirty="0" smtClean="0"/>
              <a:t>Scrum?</a:t>
            </a:r>
            <a:endParaRPr lang="nl-NL" sz="3600" b="1" dirty="0"/>
          </a:p>
        </p:txBody>
      </p:sp>
      <p:pic>
        <p:nvPicPr>
          <p:cNvPr id="8" name="Afbeelding 7"/>
          <p:cNvPicPr>
            <a:picLocks noChangeAspect="1"/>
          </p:cNvPicPr>
          <p:nvPr/>
        </p:nvPicPr>
        <p:blipFill>
          <a:blip r:embed="rId3"/>
          <a:stretch>
            <a:fillRect/>
          </a:stretch>
        </p:blipFill>
        <p:spPr>
          <a:xfrm>
            <a:off x="107504" y="1484784"/>
            <a:ext cx="6574925" cy="3215773"/>
          </a:xfrm>
          <a:prstGeom prst="rect">
            <a:avLst/>
          </a:prstGeom>
        </p:spPr>
      </p:pic>
      <p:sp>
        <p:nvSpPr>
          <p:cNvPr id="9" name="Tekstvak 8"/>
          <p:cNvSpPr txBox="1"/>
          <p:nvPr/>
        </p:nvSpPr>
        <p:spPr>
          <a:xfrm>
            <a:off x="323528" y="5013176"/>
            <a:ext cx="6358901" cy="923330"/>
          </a:xfrm>
          <a:prstGeom prst="rect">
            <a:avLst/>
          </a:prstGeom>
          <a:noFill/>
        </p:spPr>
        <p:txBody>
          <a:bodyPr wrap="square" rtlCol="0">
            <a:spAutoFit/>
          </a:bodyPr>
          <a:lstStyle/>
          <a:p>
            <a:pPr marL="285750" indent="-285750">
              <a:buFont typeface="Arial" charset="0"/>
              <a:buChar char="•"/>
            </a:pPr>
            <a:r>
              <a:rPr lang="nl-NL" b="1" u="sng" dirty="0" smtClean="0"/>
              <a:t>Bij </a:t>
            </a:r>
            <a:r>
              <a:rPr lang="nl-NL" b="1" u="sng" dirty="0"/>
              <a:t>een scrum probeert een team samen een doel te </a:t>
            </a:r>
            <a:r>
              <a:rPr lang="nl-NL" b="1" u="sng" dirty="0" smtClean="0"/>
              <a:t>bereiken</a:t>
            </a:r>
          </a:p>
          <a:p>
            <a:pPr marL="285750" indent="-285750">
              <a:buFont typeface="Arial" charset="0"/>
              <a:buChar char="•"/>
            </a:pPr>
            <a:r>
              <a:rPr lang="nl-NL" b="1" u="sng" dirty="0" smtClean="0"/>
              <a:t>Om de </a:t>
            </a:r>
            <a:r>
              <a:rPr lang="nl-NL" b="1" u="sng" dirty="0"/>
              <a:t>wedstrijd te winnen. </a:t>
            </a:r>
            <a:endParaRPr lang="nl-NL" b="1" u="sng" dirty="0" smtClean="0"/>
          </a:p>
          <a:p>
            <a:pPr marL="285750" indent="-285750">
              <a:buFont typeface="Arial" charset="0"/>
              <a:buChar char="•"/>
            </a:pPr>
            <a:r>
              <a:rPr lang="nl-NL" b="1" u="sng" dirty="0" smtClean="0"/>
              <a:t>Samenwerking </a:t>
            </a:r>
            <a:r>
              <a:rPr lang="nl-NL" b="1" u="sng" dirty="0"/>
              <a:t>is heel </a:t>
            </a:r>
            <a:r>
              <a:rPr lang="nl-NL" b="1" u="sng" dirty="0" smtClean="0"/>
              <a:t>belangrijk </a:t>
            </a:r>
            <a:endParaRPr lang="nl-NL" b="1" u="sng" dirty="0"/>
          </a:p>
        </p:txBody>
      </p:sp>
    </p:spTree>
    <p:extLst>
      <p:ext uri="{BB962C8B-B14F-4D97-AF65-F5344CB8AC3E}">
        <p14:creationId xmlns:p14="http://schemas.microsoft.com/office/powerpoint/2010/main" val="1499359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62100" y="33336"/>
            <a:ext cx="6019800" cy="316646"/>
          </a:xfrm>
        </p:spPr>
        <p:txBody>
          <a:bodyPr>
            <a:noAutofit/>
          </a:bodyPr>
          <a:lstStyle/>
          <a:p>
            <a:r>
              <a:rPr lang="nl-NL" sz="2800" b="1" dirty="0" smtClean="0">
                <a:solidFill>
                  <a:schemeClr val="tx1">
                    <a:lumMod val="75000"/>
                    <a:lumOff val="25000"/>
                  </a:schemeClr>
                </a:solidFill>
              </a:rPr>
              <a:t>Scrumbord (voorbeeld) </a:t>
            </a:r>
            <a:endParaRPr lang="nl-NL" sz="2800" b="1" dirty="0">
              <a:solidFill>
                <a:schemeClr val="tx1">
                  <a:lumMod val="75000"/>
                  <a:lumOff val="25000"/>
                </a:schemeClr>
              </a:solidFill>
            </a:endParaRPr>
          </a:p>
        </p:txBody>
      </p:sp>
      <p:sp>
        <p:nvSpPr>
          <p:cNvPr id="2" name="Rectangle 1"/>
          <p:cNvSpPr/>
          <p:nvPr/>
        </p:nvSpPr>
        <p:spPr>
          <a:xfrm>
            <a:off x="274320" y="1600200"/>
            <a:ext cx="1371600" cy="29718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3" name="Rectangle 2"/>
          <p:cNvSpPr/>
          <p:nvPr/>
        </p:nvSpPr>
        <p:spPr>
          <a:xfrm>
            <a:off x="1645920" y="1600200"/>
            <a:ext cx="2513124" cy="29718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4" name="Rectangle 3"/>
          <p:cNvSpPr/>
          <p:nvPr/>
        </p:nvSpPr>
        <p:spPr>
          <a:xfrm>
            <a:off x="4159044" y="1600200"/>
            <a:ext cx="1463040" cy="29718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5" name="Rectangle 4"/>
          <p:cNvSpPr/>
          <p:nvPr/>
        </p:nvSpPr>
        <p:spPr>
          <a:xfrm>
            <a:off x="5622084" y="1600200"/>
            <a:ext cx="1463040" cy="29718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6" name="Rectangle 5"/>
          <p:cNvSpPr/>
          <p:nvPr/>
        </p:nvSpPr>
        <p:spPr>
          <a:xfrm>
            <a:off x="274320" y="838200"/>
            <a:ext cx="1371600" cy="762000"/>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prstClr val="black">
                    <a:lumMod val="65000"/>
                    <a:lumOff val="35000"/>
                  </a:prstClr>
                </a:solidFill>
                <a:effectLst>
                  <a:outerShdw blurRad="63500" sx="102000" sy="102000" algn="ctr" rotWithShape="0">
                    <a:prstClr val="white">
                      <a:alpha val="40000"/>
                    </a:prstClr>
                  </a:outerShdw>
                </a:effectLst>
              </a:rPr>
              <a:t>Verhaal</a:t>
            </a:r>
            <a:endParaRPr lang="nl-NL" b="1" dirty="0">
              <a:solidFill>
                <a:prstClr val="black">
                  <a:lumMod val="65000"/>
                  <a:lumOff val="35000"/>
                </a:prstClr>
              </a:solidFill>
              <a:effectLst>
                <a:outerShdw blurRad="63500" sx="102000" sy="102000" algn="ctr" rotWithShape="0">
                  <a:prstClr val="white">
                    <a:alpha val="40000"/>
                  </a:prstClr>
                </a:outerShdw>
              </a:effectLst>
            </a:endParaRPr>
          </a:p>
        </p:txBody>
      </p:sp>
      <p:sp>
        <p:nvSpPr>
          <p:cNvPr id="7" name="Rectangle 6"/>
          <p:cNvSpPr/>
          <p:nvPr/>
        </p:nvSpPr>
        <p:spPr>
          <a:xfrm>
            <a:off x="1645920" y="838200"/>
            <a:ext cx="2513124" cy="762000"/>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prstClr val="black">
                    <a:lumMod val="65000"/>
                    <a:lumOff val="35000"/>
                  </a:prstClr>
                </a:solidFill>
                <a:effectLst>
                  <a:outerShdw blurRad="63500" sx="102000" sy="102000" algn="ctr" rotWithShape="0">
                    <a:prstClr val="white">
                      <a:alpha val="40000"/>
                    </a:prstClr>
                  </a:outerShdw>
                </a:effectLst>
              </a:rPr>
              <a:t>Wat moet er nog gebeuren ?</a:t>
            </a:r>
            <a:endParaRPr lang="nl-NL" b="1" dirty="0">
              <a:solidFill>
                <a:prstClr val="black">
                  <a:lumMod val="65000"/>
                  <a:lumOff val="35000"/>
                </a:prstClr>
              </a:solidFill>
              <a:effectLst>
                <a:outerShdw blurRad="63500" sx="102000" sy="102000" algn="ctr" rotWithShape="0">
                  <a:prstClr val="white">
                    <a:alpha val="40000"/>
                  </a:prstClr>
                </a:outerShdw>
              </a:effectLst>
            </a:endParaRPr>
          </a:p>
        </p:txBody>
      </p:sp>
      <p:sp>
        <p:nvSpPr>
          <p:cNvPr id="8" name="Rectangle 7"/>
          <p:cNvSpPr/>
          <p:nvPr/>
        </p:nvSpPr>
        <p:spPr>
          <a:xfrm>
            <a:off x="4159044" y="838200"/>
            <a:ext cx="1463040" cy="762000"/>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prstClr val="black">
                    <a:lumMod val="65000"/>
                    <a:lumOff val="35000"/>
                  </a:prstClr>
                </a:solidFill>
                <a:effectLst>
                  <a:outerShdw blurRad="63500" sx="102000" sy="102000" algn="ctr" rotWithShape="0">
                    <a:prstClr val="white">
                      <a:alpha val="40000"/>
                    </a:prstClr>
                  </a:outerShdw>
                </a:effectLst>
              </a:rPr>
              <a:t>Mee bezig</a:t>
            </a:r>
            <a:endParaRPr lang="nl-NL" b="1" dirty="0">
              <a:solidFill>
                <a:prstClr val="black">
                  <a:lumMod val="65000"/>
                  <a:lumOff val="35000"/>
                </a:prstClr>
              </a:solidFill>
              <a:effectLst>
                <a:outerShdw blurRad="63500" sx="102000" sy="102000" algn="ctr" rotWithShape="0">
                  <a:prstClr val="white">
                    <a:alpha val="40000"/>
                  </a:prstClr>
                </a:outerShdw>
              </a:effectLst>
            </a:endParaRPr>
          </a:p>
        </p:txBody>
      </p:sp>
      <p:sp>
        <p:nvSpPr>
          <p:cNvPr id="9" name="Rectangle 8"/>
          <p:cNvSpPr/>
          <p:nvPr/>
        </p:nvSpPr>
        <p:spPr>
          <a:xfrm>
            <a:off x="5622084" y="838200"/>
            <a:ext cx="1463040" cy="762000"/>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prstClr val="black">
                    <a:lumMod val="65000"/>
                    <a:lumOff val="35000"/>
                  </a:prstClr>
                </a:solidFill>
                <a:effectLst>
                  <a:outerShdw blurRad="63500" sx="102000" sy="102000" algn="ctr" rotWithShape="0">
                    <a:prstClr val="white">
                      <a:alpha val="40000"/>
                    </a:prstClr>
                  </a:outerShdw>
                </a:effectLst>
              </a:rPr>
              <a:t>Bijna af</a:t>
            </a:r>
            <a:endParaRPr lang="nl-NL" b="1" dirty="0">
              <a:solidFill>
                <a:prstClr val="black">
                  <a:lumMod val="65000"/>
                  <a:lumOff val="35000"/>
                </a:prstClr>
              </a:solidFill>
              <a:effectLst>
                <a:outerShdw blurRad="63500" sx="102000" sy="102000" algn="ctr" rotWithShape="0">
                  <a:prstClr val="white">
                    <a:alpha val="40000"/>
                  </a:prstClr>
                </a:outerShdw>
              </a:effectLst>
            </a:endParaRPr>
          </a:p>
        </p:txBody>
      </p:sp>
      <p:sp>
        <p:nvSpPr>
          <p:cNvPr id="131" name="Rectangle 130"/>
          <p:cNvSpPr/>
          <p:nvPr/>
        </p:nvSpPr>
        <p:spPr>
          <a:xfrm>
            <a:off x="7085124" y="1600200"/>
            <a:ext cx="1828800" cy="29718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32" name="Rectangle 131"/>
          <p:cNvSpPr/>
          <p:nvPr/>
        </p:nvSpPr>
        <p:spPr>
          <a:xfrm>
            <a:off x="7085124" y="838200"/>
            <a:ext cx="1828800" cy="762000"/>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prstClr val="black">
                    <a:lumMod val="65000"/>
                    <a:lumOff val="35000"/>
                  </a:prstClr>
                </a:solidFill>
                <a:effectLst>
                  <a:outerShdw blurRad="63500" sx="102000" sy="102000" algn="ctr" rotWithShape="0">
                    <a:prstClr val="white">
                      <a:alpha val="40000"/>
                    </a:prstClr>
                  </a:outerShdw>
                </a:effectLst>
              </a:rPr>
              <a:t>Af!</a:t>
            </a:r>
            <a:endParaRPr lang="nl-NL" b="1" dirty="0">
              <a:solidFill>
                <a:prstClr val="black">
                  <a:lumMod val="65000"/>
                  <a:lumOff val="35000"/>
                </a:prstClr>
              </a:solidFill>
              <a:effectLst>
                <a:outerShdw blurRad="63500" sx="102000" sy="102000" algn="ctr" rotWithShape="0">
                  <a:prstClr val="white">
                    <a:alpha val="40000"/>
                  </a:prstClr>
                </a:outerShdw>
              </a:effectLst>
            </a:endParaRPr>
          </a:p>
        </p:txBody>
      </p:sp>
      <p:sp>
        <p:nvSpPr>
          <p:cNvPr id="133" name="Rectangle 132"/>
          <p:cNvSpPr/>
          <p:nvPr/>
        </p:nvSpPr>
        <p:spPr>
          <a:xfrm>
            <a:off x="274320" y="4572000"/>
            <a:ext cx="1371600" cy="19812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34" name="Rectangle 133"/>
          <p:cNvSpPr/>
          <p:nvPr/>
        </p:nvSpPr>
        <p:spPr>
          <a:xfrm>
            <a:off x="1645920" y="4572000"/>
            <a:ext cx="2513124" cy="19812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35" name="Rectangle 134"/>
          <p:cNvSpPr/>
          <p:nvPr/>
        </p:nvSpPr>
        <p:spPr>
          <a:xfrm>
            <a:off x="4159044" y="4572000"/>
            <a:ext cx="1463040" cy="19812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36" name="Rectangle 135"/>
          <p:cNvSpPr/>
          <p:nvPr/>
        </p:nvSpPr>
        <p:spPr>
          <a:xfrm>
            <a:off x="5622084" y="4572000"/>
            <a:ext cx="1463040" cy="19812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37" name="Rectangle 136"/>
          <p:cNvSpPr/>
          <p:nvPr/>
        </p:nvSpPr>
        <p:spPr>
          <a:xfrm>
            <a:off x="7085124" y="4572000"/>
            <a:ext cx="1828800" cy="19812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46" name="Rectangle 1"/>
          <p:cNvSpPr/>
          <p:nvPr/>
        </p:nvSpPr>
        <p:spPr>
          <a:xfrm>
            <a:off x="369569" y="1676400"/>
            <a:ext cx="1187999" cy="1508488"/>
          </a:xfrm>
          <a:custGeom>
            <a:avLst/>
            <a:gdLst/>
            <a:ahLst/>
            <a:cxnLst/>
            <a:rect l="l" t="t" r="r" b="b"/>
            <a:pathLst>
              <a:path w="4235395" h="4162644">
                <a:moveTo>
                  <a:pt x="4235395" y="0"/>
                </a:moveTo>
                <a:lnTo>
                  <a:pt x="4235395" y="4019636"/>
                </a:lnTo>
                <a:lnTo>
                  <a:pt x="140197" y="4162644"/>
                </a:lnTo>
                <a:lnTo>
                  <a:pt x="0" y="147903"/>
                </a:lnTo>
                <a:close/>
              </a:path>
            </a:pathLst>
          </a:custGeom>
          <a:solidFill>
            <a:srgbClr val="FF9393"/>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48" name="TextBox 147"/>
          <p:cNvSpPr txBox="1"/>
          <p:nvPr/>
        </p:nvSpPr>
        <p:spPr>
          <a:xfrm>
            <a:off x="457603" y="1946149"/>
            <a:ext cx="1019710" cy="1107996"/>
          </a:xfrm>
          <a:prstGeom prst="rect">
            <a:avLst/>
          </a:prstGeom>
          <a:noFill/>
        </p:spPr>
        <p:txBody>
          <a:bodyPr wrap="square" lIns="0" tIns="0" rIns="0" bIns="0" rtlCol="0">
            <a:spAutoFit/>
          </a:bodyPr>
          <a:lstStyle/>
          <a:p>
            <a:r>
              <a:rPr lang="nl-NL" sz="1200" dirty="0" smtClean="0">
                <a:solidFill>
                  <a:prstClr val="black"/>
                </a:solidFill>
              </a:rPr>
              <a:t>We gaan een eigen bedrijf oprichten. Bij ondernemend starten we met en directie</a:t>
            </a:r>
            <a:endParaRPr lang="nl-NL" sz="1200" dirty="0">
              <a:solidFill>
                <a:prstClr val="black"/>
              </a:solidFill>
            </a:endParaRPr>
          </a:p>
        </p:txBody>
      </p:sp>
      <p:grpSp>
        <p:nvGrpSpPr>
          <p:cNvPr id="167" name="Group 166"/>
          <p:cNvGrpSpPr/>
          <p:nvPr/>
        </p:nvGrpSpPr>
        <p:grpSpPr>
          <a:xfrm>
            <a:off x="899652" y="1723722"/>
            <a:ext cx="182880" cy="182880"/>
            <a:chOff x="4917745" y="2286000"/>
            <a:chExt cx="2558303" cy="2438399"/>
          </a:xfrm>
          <a:effectLst>
            <a:outerShdw blurRad="50800" dist="38100" dir="8100000" algn="tr" rotWithShape="0">
              <a:prstClr val="black">
                <a:alpha val="40000"/>
              </a:prstClr>
            </a:outerShdw>
          </a:effectLst>
        </p:grpSpPr>
        <p:sp>
          <p:nvSpPr>
            <p:cNvPr id="168" name="Oval 167"/>
            <p:cNvSpPr/>
            <p:nvPr/>
          </p:nvSpPr>
          <p:spPr>
            <a:xfrm>
              <a:off x="4917745" y="2429067"/>
              <a:ext cx="2295331" cy="2295332"/>
            </a:xfrm>
            <a:prstGeom prst="ellipse">
              <a:avLst/>
            </a:prstGeom>
            <a:solidFill>
              <a:srgbClr val="118002"/>
            </a:soli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169" name="Oval 168"/>
            <p:cNvSpPr/>
            <p:nvPr/>
          </p:nvSpPr>
          <p:spPr>
            <a:xfrm>
              <a:off x="5945828" y="2286000"/>
              <a:ext cx="1530220" cy="1530222"/>
            </a:xfrm>
            <a:prstGeom prst="ellipse">
              <a:avLst/>
            </a:prstGeom>
            <a:solidFill>
              <a:srgbClr val="118002"/>
            </a:soli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170"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grpSp>
      <p:grpSp>
        <p:nvGrpSpPr>
          <p:cNvPr id="88" name="Group 87"/>
          <p:cNvGrpSpPr/>
          <p:nvPr/>
        </p:nvGrpSpPr>
        <p:grpSpPr>
          <a:xfrm>
            <a:off x="369570" y="4724400"/>
            <a:ext cx="1181100" cy="1160813"/>
            <a:chOff x="369570" y="4724400"/>
            <a:chExt cx="1181100" cy="1160813"/>
          </a:xfrm>
        </p:grpSpPr>
        <p:sp>
          <p:nvSpPr>
            <p:cNvPr id="153" name="Rectangle 1"/>
            <p:cNvSpPr/>
            <p:nvPr/>
          </p:nvSpPr>
          <p:spPr>
            <a:xfrm>
              <a:off x="369570" y="4724400"/>
              <a:ext cx="1181100" cy="1160813"/>
            </a:xfrm>
            <a:custGeom>
              <a:avLst/>
              <a:gdLst/>
              <a:ahLst/>
              <a:cxnLst/>
              <a:rect l="l" t="t" r="r" b="b"/>
              <a:pathLst>
                <a:path w="4235395" h="4162644">
                  <a:moveTo>
                    <a:pt x="4235395" y="0"/>
                  </a:moveTo>
                  <a:lnTo>
                    <a:pt x="4235395" y="4019636"/>
                  </a:lnTo>
                  <a:lnTo>
                    <a:pt x="140197" y="4162644"/>
                  </a:lnTo>
                  <a:lnTo>
                    <a:pt x="0" y="147903"/>
                  </a:lnTo>
                  <a:close/>
                </a:path>
              </a:pathLst>
            </a:custGeom>
            <a:solidFill>
              <a:srgbClr val="9ED462"/>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55" name="TextBox 154"/>
            <p:cNvSpPr txBox="1"/>
            <p:nvPr/>
          </p:nvSpPr>
          <p:spPr>
            <a:xfrm>
              <a:off x="457603" y="4994149"/>
              <a:ext cx="1019710" cy="738664"/>
            </a:xfrm>
            <a:prstGeom prst="rect">
              <a:avLst/>
            </a:prstGeom>
            <a:noFill/>
          </p:spPr>
          <p:txBody>
            <a:bodyPr wrap="square" lIns="0" tIns="0" rIns="0" bIns="0" rtlCol="0">
              <a:spAutoFit/>
            </a:bodyPr>
            <a:lstStyle/>
            <a:p>
              <a:r>
                <a:rPr lang="nl-NL" sz="1200" dirty="0" smtClean="0">
                  <a:solidFill>
                    <a:prstClr val="black"/>
                  </a:solidFill>
                </a:rPr>
                <a:t>We kopen de producten in en verkopen deze weer met winst</a:t>
              </a:r>
              <a:endParaRPr lang="nl-NL" sz="1200" dirty="0">
                <a:solidFill>
                  <a:prstClr val="black"/>
                </a:solidFill>
              </a:endParaRPr>
            </a:p>
          </p:txBody>
        </p:sp>
        <p:grpSp>
          <p:nvGrpSpPr>
            <p:cNvPr id="179" name="Group 178"/>
            <p:cNvGrpSpPr/>
            <p:nvPr/>
          </p:nvGrpSpPr>
          <p:grpSpPr>
            <a:xfrm>
              <a:off x="906755" y="4757994"/>
              <a:ext cx="182880" cy="182880"/>
              <a:chOff x="4917745" y="2286000"/>
              <a:chExt cx="2558303" cy="2438399"/>
            </a:xfrm>
            <a:effectLst>
              <a:outerShdw blurRad="50800" dist="38100" dir="8100000" algn="tr" rotWithShape="0">
                <a:prstClr val="black">
                  <a:alpha val="40000"/>
                </a:prstClr>
              </a:outerShdw>
            </a:effectLst>
          </p:grpSpPr>
          <p:sp>
            <p:nvSpPr>
              <p:cNvPr id="180" name="Oval 179"/>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181" name="Oval 180"/>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182"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13" name="Group 12"/>
          <p:cNvGrpSpPr/>
          <p:nvPr/>
        </p:nvGrpSpPr>
        <p:grpSpPr>
          <a:xfrm>
            <a:off x="1752600" y="1674490"/>
            <a:ext cx="1132923" cy="1103731"/>
            <a:chOff x="1737852" y="1674490"/>
            <a:chExt cx="1132923" cy="1103731"/>
          </a:xfrm>
        </p:grpSpPr>
        <p:sp>
          <p:nvSpPr>
            <p:cNvPr id="184" name="Flowchart: Process 42"/>
            <p:cNvSpPr/>
            <p:nvPr/>
          </p:nvSpPr>
          <p:spPr>
            <a:xfrm>
              <a:off x="1737852" y="1674490"/>
              <a:ext cx="1132923" cy="110373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185" name="Group 184"/>
            <p:cNvGrpSpPr/>
            <p:nvPr/>
          </p:nvGrpSpPr>
          <p:grpSpPr>
            <a:xfrm>
              <a:off x="2216333" y="1742957"/>
              <a:ext cx="182880" cy="182880"/>
              <a:chOff x="4917745" y="2286000"/>
              <a:chExt cx="2558303" cy="2438399"/>
            </a:xfrm>
            <a:effectLst>
              <a:outerShdw blurRad="50800" dist="38100" dir="8100000" algn="tr" rotWithShape="0">
                <a:prstClr val="black">
                  <a:alpha val="40000"/>
                </a:prstClr>
              </a:outerShdw>
            </a:effectLst>
          </p:grpSpPr>
          <p:sp>
            <p:nvSpPr>
              <p:cNvPr id="187" name="Oval 186"/>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188" name="Oval 187"/>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189"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sp>
          <p:nvSpPr>
            <p:cNvPr id="186" name="TextBox 185"/>
            <p:cNvSpPr txBox="1"/>
            <p:nvPr/>
          </p:nvSpPr>
          <p:spPr>
            <a:xfrm>
              <a:off x="1804361" y="1925837"/>
              <a:ext cx="1005840" cy="369332"/>
            </a:xfrm>
            <a:prstGeom prst="rect">
              <a:avLst/>
            </a:prstGeom>
            <a:noFill/>
          </p:spPr>
          <p:txBody>
            <a:bodyPr wrap="square" lIns="0" tIns="0" rIns="0" bIns="0" rtlCol="0">
              <a:spAutoFit/>
            </a:bodyPr>
            <a:lstStyle/>
            <a:p>
              <a:r>
                <a:rPr lang="nl-NL" sz="1200" dirty="0" smtClean="0">
                  <a:solidFill>
                    <a:prstClr val="black"/>
                  </a:solidFill>
                </a:rPr>
                <a:t>Producten inkopen</a:t>
              </a:r>
              <a:endParaRPr lang="nl-NL" sz="1200" dirty="0">
                <a:solidFill>
                  <a:prstClr val="black"/>
                </a:solidFill>
              </a:endParaRPr>
            </a:p>
          </p:txBody>
        </p:sp>
      </p:grpSp>
      <p:grpSp>
        <p:nvGrpSpPr>
          <p:cNvPr id="190" name="Group 189"/>
          <p:cNvGrpSpPr/>
          <p:nvPr/>
        </p:nvGrpSpPr>
        <p:grpSpPr>
          <a:xfrm>
            <a:off x="2954100" y="1674490"/>
            <a:ext cx="1132923" cy="1103731"/>
            <a:chOff x="1737852" y="1674490"/>
            <a:chExt cx="1132923" cy="1103731"/>
          </a:xfrm>
        </p:grpSpPr>
        <p:sp>
          <p:nvSpPr>
            <p:cNvPr id="191" name="Flowchart: Process 42"/>
            <p:cNvSpPr/>
            <p:nvPr/>
          </p:nvSpPr>
          <p:spPr>
            <a:xfrm>
              <a:off x="1737852" y="1674490"/>
              <a:ext cx="1132923" cy="110373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192" name="Group 191"/>
            <p:cNvGrpSpPr/>
            <p:nvPr/>
          </p:nvGrpSpPr>
          <p:grpSpPr>
            <a:xfrm>
              <a:off x="2216333" y="1742957"/>
              <a:ext cx="182880" cy="182880"/>
              <a:chOff x="4917745" y="2286000"/>
              <a:chExt cx="2558303" cy="2438399"/>
            </a:xfrm>
            <a:effectLst>
              <a:outerShdw blurRad="50800" dist="38100" dir="8100000" algn="tr" rotWithShape="0">
                <a:prstClr val="black">
                  <a:alpha val="40000"/>
                </a:prstClr>
              </a:outerShdw>
            </a:effectLst>
          </p:grpSpPr>
          <p:sp>
            <p:nvSpPr>
              <p:cNvPr id="194" name="Oval 193"/>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195" name="Oval 194"/>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196"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sp>
          <p:nvSpPr>
            <p:cNvPr id="193" name="TextBox 192"/>
            <p:cNvSpPr txBox="1"/>
            <p:nvPr/>
          </p:nvSpPr>
          <p:spPr>
            <a:xfrm>
              <a:off x="1804361" y="1925837"/>
              <a:ext cx="1005840" cy="184666"/>
            </a:xfrm>
            <a:prstGeom prst="rect">
              <a:avLst/>
            </a:prstGeom>
            <a:noFill/>
          </p:spPr>
          <p:txBody>
            <a:bodyPr wrap="square" lIns="0" tIns="0" rIns="0" bIns="0" rtlCol="0">
              <a:spAutoFit/>
            </a:bodyPr>
            <a:lstStyle/>
            <a:p>
              <a:r>
                <a:rPr lang="nl-NL" sz="1200" dirty="0" smtClean="0">
                  <a:solidFill>
                    <a:prstClr val="black"/>
                  </a:solidFill>
                </a:rPr>
                <a:t>Financiën </a:t>
              </a:r>
              <a:endParaRPr lang="nl-NL" sz="1200" dirty="0">
                <a:solidFill>
                  <a:prstClr val="black"/>
                </a:solidFill>
              </a:endParaRPr>
            </a:p>
          </p:txBody>
        </p:sp>
      </p:grpSp>
      <p:grpSp>
        <p:nvGrpSpPr>
          <p:cNvPr id="197" name="Group 196"/>
          <p:cNvGrpSpPr/>
          <p:nvPr/>
        </p:nvGrpSpPr>
        <p:grpSpPr>
          <a:xfrm>
            <a:off x="1752600" y="3011069"/>
            <a:ext cx="1132923" cy="1103731"/>
            <a:chOff x="1737852" y="1674490"/>
            <a:chExt cx="1132923" cy="1103731"/>
          </a:xfrm>
        </p:grpSpPr>
        <p:sp>
          <p:nvSpPr>
            <p:cNvPr id="198" name="Flowchart: Process 42"/>
            <p:cNvSpPr/>
            <p:nvPr/>
          </p:nvSpPr>
          <p:spPr>
            <a:xfrm>
              <a:off x="1737852" y="1674490"/>
              <a:ext cx="1132923" cy="110373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199" name="Group 198"/>
            <p:cNvGrpSpPr/>
            <p:nvPr/>
          </p:nvGrpSpPr>
          <p:grpSpPr>
            <a:xfrm>
              <a:off x="2216333" y="1742957"/>
              <a:ext cx="182880" cy="182880"/>
              <a:chOff x="4917745" y="2286000"/>
              <a:chExt cx="2558303" cy="2438399"/>
            </a:xfrm>
            <a:effectLst>
              <a:outerShdw blurRad="50800" dist="38100" dir="8100000" algn="tr" rotWithShape="0">
                <a:prstClr val="black">
                  <a:alpha val="40000"/>
                </a:prstClr>
              </a:outerShdw>
            </a:effectLst>
          </p:grpSpPr>
          <p:sp>
            <p:nvSpPr>
              <p:cNvPr id="201" name="Oval 200"/>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02" name="Oval 201"/>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03"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sp>
          <p:nvSpPr>
            <p:cNvPr id="200" name="TextBox 199"/>
            <p:cNvSpPr txBox="1"/>
            <p:nvPr/>
          </p:nvSpPr>
          <p:spPr>
            <a:xfrm>
              <a:off x="1804361" y="1925837"/>
              <a:ext cx="1005840" cy="369332"/>
            </a:xfrm>
            <a:prstGeom prst="rect">
              <a:avLst/>
            </a:prstGeom>
            <a:noFill/>
          </p:spPr>
          <p:txBody>
            <a:bodyPr wrap="square" lIns="0" tIns="0" rIns="0" bIns="0" rtlCol="0">
              <a:spAutoFit/>
            </a:bodyPr>
            <a:lstStyle/>
            <a:p>
              <a:r>
                <a:rPr lang="nl-NL" sz="1200" dirty="0" smtClean="0">
                  <a:solidFill>
                    <a:prstClr val="black"/>
                  </a:solidFill>
                </a:rPr>
                <a:t>Marketing van het product</a:t>
              </a:r>
              <a:endParaRPr lang="nl-NL" sz="1200" dirty="0">
                <a:solidFill>
                  <a:prstClr val="black"/>
                </a:solidFill>
              </a:endParaRPr>
            </a:p>
          </p:txBody>
        </p:sp>
      </p:grpSp>
      <p:grpSp>
        <p:nvGrpSpPr>
          <p:cNvPr id="204" name="Group 203"/>
          <p:cNvGrpSpPr/>
          <p:nvPr/>
        </p:nvGrpSpPr>
        <p:grpSpPr>
          <a:xfrm>
            <a:off x="2954100" y="3011069"/>
            <a:ext cx="1132923" cy="1103731"/>
            <a:chOff x="1737852" y="1674490"/>
            <a:chExt cx="1132923" cy="1103731"/>
          </a:xfrm>
        </p:grpSpPr>
        <p:sp>
          <p:nvSpPr>
            <p:cNvPr id="205" name="Flowchart: Process 42"/>
            <p:cNvSpPr/>
            <p:nvPr/>
          </p:nvSpPr>
          <p:spPr>
            <a:xfrm>
              <a:off x="1737852" y="1674490"/>
              <a:ext cx="1132923" cy="110373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206" name="Group 205"/>
            <p:cNvGrpSpPr/>
            <p:nvPr/>
          </p:nvGrpSpPr>
          <p:grpSpPr>
            <a:xfrm>
              <a:off x="2216333" y="1742957"/>
              <a:ext cx="182880" cy="182880"/>
              <a:chOff x="4917745" y="2286000"/>
              <a:chExt cx="2558303" cy="2438399"/>
            </a:xfrm>
            <a:effectLst>
              <a:outerShdw blurRad="50800" dist="38100" dir="8100000" algn="tr" rotWithShape="0">
                <a:prstClr val="black">
                  <a:alpha val="40000"/>
                </a:prstClr>
              </a:outerShdw>
            </a:effectLst>
          </p:grpSpPr>
          <p:sp>
            <p:nvSpPr>
              <p:cNvPr id="208" name="Oval 207"/>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09" name="Oval 208"/>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10"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sp>
          <p:nvSpPr>
            <p:cNvPr id="207" name="TextBox 206"/>
            <p:cNvSpPr txBox="1"/>
            <p:nvPr/>
          </p:nvSpPr>
          <p:spPr>
            <a:xfrm>
              <a:off x="1804361" y="1925837"/>
              <a:ext cx="1005840" cy="369332"/>
            </a:xfrm>
            <a:prstGeom prst="rect">
              <a:avLst/>
            </a:prstGeom>
            <a:noFill/>
          </p:spPr>
          <p:txBody>
            <a:bodyPr wrap="square" lIns="0" tIns="0" rIns="0" bIns="0" rtlCol="0">
              <a:spAutoFit/>
            </a:bodyPr>
            <a:lstStyle/>
            <a:p>
              <a:r>
                <a:rPr lang="nl-NL" sz="1200" dirty="0" smtClean="0">
                  <a:solidFill>
                    <a:prstClr val="black"/>
                  </a:solidFill>
                </a:rPr>
                <a:t>Afronden financiën</a:t>
              </a:r>
              <a:endParaRPr lang="nl-NL" sz="1200" dirty="0">
                <a:solidFill>
                  <a:prstClr val="black"/>
                </a:solidFill>
              </a:endParaRPr>
            </a:p>
          </p:txBody>
        </p:sp>
      </p:grpSp>
      <p:sp>
        <p:nvSpPr>
          <p:cNvPr id="219" name="Flowchart: Process 42"/>
          <p:cNvSpPr/>
          <p:nvPr/>
        </p:nvSpPr>
        <p:spPr>
          <a:xfrm>
            <a:off x="2821096" y="4707508"/>
            <a:ext cx="914400" cy="70269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solidFill>
            <a:srgbClr val="FF9393"/>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20" name="TextBox 219"/>
          <p:cNvSpPr txBox="1"/>
          <p:nvPr/>
        </p:nvSpPr>
        <p:spPr>
          <a:xfrm>
            <a:off x="2821096" y="4953000"/>
            <a:ext cx="914400" cy="184666"/>
          </a:xfrm>
          <a:prstGeom prst="rect">
            <a:avLst/>
          </a:prstGeom>
          <a:noFill/>
        </p:spPr>
        <p:txBody>
          <a:bodyPr wrap="square" lIns="0" tIns="0" rIns="0" bIns="0" rtlCol="0">
            <a:spAutoFit/>
          </a:bodyPr>
          <a:lstStyle/>
          <a:p>
            <a:pPr algn="ctr"/>
            <a:r>
              <a:rPr lang="nl-NL" sz="1200" dirty="0" smtClean="0">
                <a:solidFill>
                  <a:prstClr val="black"/>
                </a:solidFill>
              </a:rPr>
              <a:t>filmpje</a:t>
            </a:r>
            <a:endParaRPr lang="nl-NL" sz="1200" dirty="0">
              <a:solidFill>
                <a:prstClr val="black"/>
              </a:solidFill>
            </a:endParaRPr>
          </a:p>
        </p:txBody>
      </p:sp>
      <p:grpSp>
        <p:nvGrpSpPr>
          <p:cNvPr id="221" name="Group 220"/>
          <p:cNvGrpSpPr/>
          <p:nvPr/>
        </p:nvGrpSpPr>
        <p:grpSpPr>
          <a:xfrm>
            <a:off x="3200400" y="4724400"/>
            <a:ext cx="182880" cy="182880"/>
            <a:chOff x="4917745" y="2286000"/>
            <a:chExt cx="2558303" cy="2438399"/>
          </a:xfrm>
          <a:effectLst>
            <a:outerShdw blurRad="50800" dist="38100" dir="8100000" algn="tr" rotWithShape="0">
              <a:prstClr val="black">
                <a:alpha val="40000"/>
              </a:prstClr>
            </a:outerShdw>
          </a:effectLst>
        </p:grpSpPr>
        <p:sp>
          <p:nvSpPr>
            <p:cNvPr id="222" name="Oval 221"/>
            <p:cNvSpPr/>
            <p:nvPr/>
          </p:nvSpPr>
          <p:spPr>
            <a:xfrm>
              <a:off x="4917745" y="2429067"/>
              <a:ext cx="2295331" cy="2295332"/>
            </a:xfrm>
            <a:prstGeom prst="ellipse">
              <a:avLst/>
            </a:prstGeom>
            <a:solidFill>
              <a:srgbClr val="118002"/>
            </a:soli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223" name="Oval 222"/>
            <p:cNvSpPr/>
            <p:nvPr/>
          </p:nvSpPr>
          <p:spPr>
            <a:xfrm>
              <a:off x="5945828" y="2286000"/>
              <a:ext cx="1530220" cy="1530222"/>
            </a:xfrm>
            <a:prstGeom prst="ellipse">
              <a:avLst/>
            </a:prstGeom>
            <a:solidFill>
              <a:srgbClr val="118002"/>
            </a:soli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224"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grpSp>
      <p:grpSp>
        <p:nvGrpSpPr>
          <p:cNvPr id="242" name="Group 241"/>
          <p:cNvGrpSpPr/>
          <p:nvPr/>
        </p:nvGrpSpPr>
        <p:grpSpPr>
          <a:xfrm>
            <a:off x="1782096" y="4714658"/>
            <a:ext cx="914400" cy="688393"/>
            <a:chOff x="1782096" y="4714658"/>
            <a:chExt cx="914400" cy="688393"/>
          </a:xfrm>
        </p:grpSpPr>
        <p:sp>
          <p:nvSpPr>
            <p:cNvPr id="212" name="Flowchart: Process 42"/>
            <p:cNvSpPr/>
            <p:nvPr/>
          </p:nvSpPr>
          <p:spPr>
            <a:xfrm>
              <a:off x="1782096" y="4714658"/>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13" name="TextBox 212"/>
            <p:cNvSpPr txBox="1"/>
            <p:nvPr/>
          </p:nvSpPr>
          <p:spPr>
            <a:xfrm>
              <a:off x="1811592" y="4953000"/>
              <a:ext cx="855408" cy="184666"/>
            </a:xfrm>
            <a:prstGeom prst="rect">
              <a:avLst/>
            </a:prstGeom>
            <a:noFill/>
          </p:spPr>
          <p:txBody>
            <a:bodyPr wrap="square" lIns="0" tIns="0" rIns="0" bIns="0" rtlCol="0">
              <a:spAutoFit/>
            </a:bodyPr>
            <a:lstStyle/>
            <a:p>
              <a:pPr algn="ctr"/>
              <a:r>
                <a:rPr lang="nl-NL" sz="1200" dirty="0" smtClean="0">
                  <a:solidFill>
                    <a:prstClr val="black"/>
                  </a:solidFill>
                </a:rPr>
                <a:t>Logo</a:t>
              </a:r>
              <a:endParaRPr lang="nl-NL" sz="1200" dirty="0">
                <a:solidFill>
                  <a:prstClr val="black"/>
                </a:solidFill>
              </a:endParaRPr>
            </a:p>
          </p:txBody>
        </p:sp>
        <p:grpSp>
          <p:nvGrpSpPr>
            <p:cNvPr id="237" name="Group 236"/>
            <p:cNvGrpSpPr/>
            <p:nvPr/>
          </p:nvGrpSpPr>
          <p:grpSpPr>
            <a:xfrm>
              <a:off x="2175588" y="4724400"/>
              <a:ext cx="182880" cy="182880"/>
              <a:chOff x="4917745" y="2286000"/>
              <a:chExt cx="2558303" cy="2438399"/>
            </a:xfrm>
            <a:effectLst>
              <a:outerShdw blurRad="50800" dist="38100" dir="8100000" algn="tr" rotWithShape="0">
                <a:prstClr val="black">
                  <a:alpha val="40000"/>
                </a:prstClr>
              </a:outerShdw>
            </a:effectLst>
          </p:grpSpPr>
          <p:sp>
            <p:nvSpPr>
              <p:cNvPr id="238" name="Oval 237"/>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39" name="Oval 238"/>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40"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243" name="Group 242"/>
          <p:cNvGrpSpPr/>
          <p:nvPr/>
        </p:nvGrpSpPr>
        <p:grpSpPr>
          <a:xfrm>
            <a:off x="1782096" y="5562600"/>
            <a:ext cx="914400" cy="688393"/>
            <a:chOff x="1782096" y="4714658"/>
            <a:chExt cx="914400" cy="688393"/>
          </a:xfrm>
        </p:grpSpPr>
        <p:sp>
          <p:nvSpPr>
            <p:cNvPr id="244" name="Flowchart: Process 42"/>
            <p:cNvSpPr/>
            <p:nvPr/>
          </p:nvSpPr>
          <p:spPr>
            <a:xfrm>
              <a:off x="1782096" y="4714658"/>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45" name="TextBox 244"/>
            <p:cNvSpPr txBox="1"/>
            <p:nvPr/>
          </p:nvSpPr>
          <p:spPr>
            <a:xfrm>
              <a:off x="1811592" y="4953000"/>
              <a:ext cx="855408" cy="184666"/>
            </a:xfrm>
            <a:prstGeom prst="rect">
              <a:avLst/>
            </a:prstGeom>
            <a:noFill/>
          </p:spPr>
          <p:txBody>
            <a:bodyPr wrap="square" lIns="0" tIns="0" rIns="0" bIns="0" rtlCol="0">
              <a:spAutoFit/>
            </a:bodyPr>
            <a:lstStyle/>
            <a:p>
              <a:pPr algn="ctr"/>
              <a:r>
                <a:rPr lang="nl-NL" sz="1200" dirty="0" smtClean="0">
                  <a:solidFill>
                    <a:prstClr val="black"/>
                  </a:solidFill>
                </a:rPr>
                <a:t>reclame</a:t>
              </a:r>
              <a:endParaRPr lang="nl-NL" sz="1200" dirty="0">
                <a:solidFill>
                  <a:prstClr val="black"/>
                </a:solidFill>
              </a:endParaRPr>
            </a:p>
          </p:txBody>
        </p:sp>
        <p:grpSp>
          <p:nvGrpSpPr>
            <p:cNvPr id="246" name="Group 245"/>
            <p:cNvGrpSpPr/>
            <p:nvPr/>
          </p:nvGrpSpPr>
          <p:grpSpPr>
            <a:xfrm>
              <a:off x="2175588" y="4724400"/>
              <a:ext cx="182880" cy="182880"/>
              <a:chOff x="4917745" y="2286000"/>
              <a:chExt cx="2558303" cy="2438399"/>
            </a:xfrm>
            <a:effectLst>
              <a:outerShdw blurRad="50800" dist="38100" dir="8100000" algn="tr" rotWithShape="0">
                <a:prstClr val="black">
                  <a:alpha val="40000"/>
                </a:prstClr>
              </a:outerShdw>
            </a:effectLst>
          </p:grpSpPr>
          <p:sp>
            <p:nvSpPr>
              <p:cNvPr id="247" name="Oval 246"/>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48" name="Oval 247"/>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49"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250" name="Group 249"/>
          <p:cNvGrpSpPr/>
          <p:nvPr/>
        </p:nvGrpSpPr>
        <p:grpSpPr>
          <a:xfrm>
            <a:off x="3030300" y="5562600"/>
            <a:ext cx="914400" cy="688393"/>
            <a:chOff x="1782096" y="4714658"/>
            <a:chExt cx="914400" cy="688393"/>
          </a:xfrm>
        </p:grpSpPr>
        <p:sp>
          <p:nvSpPr>
            <p:cNvPr id="251" name="Flowchart: Process 42"/>
            <p:cNvSpPr/>
            <p:nvPr/>
          </p:nvSpPr>
          <p:spPr>
            <a:xfrm>
              <a:off x="1782096" y="4714658"/>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52" name="TextBox 251"/>
            <p:cNvSpPr txBox="1"/>
            <p:nvPr/>
          </p:nvSpPr>
          <p:spPr>
            <a:xfrm>
              <a:off x="1811592" y="4953000"/>
              <a:ext cx="855408" cy="184666"/>
            </a:xfrm>
            <a:prstGeom prst="rect">
              <a:avLst/>
            </a:prstGeom>
            <a:noFill/>
          </p:spPr>
          <p:txBody>
            <a:bodyPr wrap="square" lIns="0" tIns="0" rIns="0" bIns="0" rtlCol="0">
              <a:spAutoFit/>
            </a:bodyPr>
            <a:lstStyle/>
            <a:p>
              <a:pPr algn="ctr"/>
              <a:r>
                <a:rPr lang="nl-NL" sz="1200" dirty="0" smtClean="0">
                  <a:solidFill>
                    <a:prstClr val="black"/>
                  </a:solidFill>
                </a:rPr>
                <a:t>Naam</a:t>
              </a:r>
              <a:endParaRPr lang="nl-NL" sz="1200" dirty="0">
                <a:solidFill>
                  <a:prstClr val="black"/>
                </a:solidFill>
              </a:endParaRPr>
            </a:p>
          </p:txBody>
        </p:sp>
        <p:grpSp>
          <p:nvGrpSpPr>
            <p:cNvPr id="253" name="Group 252"/>
            <p:cNvGrpSpPr/>
            <p:nvPr/>
          </p:nvGrpSpPr>
          <p:grpSpPr>
            <a:xfrm>
              <a:off x="2175588" y="4724400"/>
              <a:ext cx="182880" cy="182880"/>
              <a:chOff x="4917745" y="2286000"/>
              <a:chExt cx="2558303" cy="2438399"/>
            </a:xfrm>
            <a:effectLst>
              <a:outerShdw blurRad="50800" dist="38100" dir="8100000" algn="tr" rotWithShape="0">
                <a:prstClr val="black">
                  <a:alpha val="40000"/>
                </a:prstClr>
              </a:outerShdw>
            </a:effectLst>
          </p:grpSpPr>
          <p:sp>
            <p:nvSpPr>
              <p:cNvPr id="254" name="Oval 253"/>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55" name="Oval 254"/>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56"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84" name="Group 83"/>
          <p:cNvGrpSpPr/>
          <p:nvPr/>
        </p:nvGrpSpPr>
        <p:grpSpPr>
          <a:xfrm>
            <a:off x="4588224" y="2518872"/>
            <a:ext cx="914400" cy="688393"/>
            <a:chOff x="4588224" y="2518872"/>
            <a:chExt cx="914400" cy="688393"/>
          </a:xfrm>
        </p:grpSpPr>
        <p:sp>
          <p:nvSpPr>
            <p:cNvPr id="266" name="Flowchart: Process 42"/>
            <p:cNvSpPr/>
            <p:nvPr/>
          </p:nvSpPr>
          <p:spPr>
            <a:xfrm>
              <a:off x="4588224" y="2518872"/>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268" name="Group 267"/>
            <p:cNvGrpSpPr/>
            <p:nvPr/>
          </p:nvGrpSpPr>
          <p:grpSpPr>
            <a:xfrm>
              <a:off x="4981716" y="2528614"/>
              <a:ext cx="182880" cy="182880"/>
              <a:chOff x="4917745" y="2286000"/>
              <a:chExt cx="2558303" cy="2438399"/>
            </a:xfrm>
            <a:effectLst>
              <a:outerShdw blurRad="50800" dist="38100" dir="8100000" algn="tr" rotWithShape="0">
                <a:prstClr val="black">
                  <a:alpha val="40000"/>
                </a:prstClr>
              </a:outerShdw>
            </a:effectLst>
          </p:grpSpPr>
          <p:sp>
            <p:nvSpPr>
              <p:cNvPr id="269" name="Oval 268"/>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70" name="Oval 269"/>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71"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279" name="Group 278"/>
          <p:cNvGrpSpPr/>
          <p:nvPr/>
        </p:nvGrpSpPr>
        <p:grpSpPr>
          <a:xfrm>
            <a:off x="4605800" y="4685236"/>
            <a:ext cx="914400" cy="688393"/>
            <a:chOff x="4234956" y="1753687"/>
            <a:chExt cx="914400" cy="688393"/>
          </a:xfrm>
        </p:grpSpPr>
        <p:sp>
          <p:nvSpPr>
            <p:cNvPr id="280" name="Flowchart: Process 42"/>
            <p:cNvSpPr/>
            <p:nvPr/>
          </p:nvSpPr>
          <p:spPr>
            <a:xfrm>
              <a:off x="4234956" y="1753687"/>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81" name="TextBox 280"/>
            <p:cNvSpPr txBox="1"/>
            <p:nvPr/>
          </p:nvSpPr>
          <p:spPr>
            <a:xfrm>
              <a:off x="4264452" y="1992029"/>
              <a:ext cx="855408" cy="184666"/>
            </a:xfrm>
            <a:prstGeom prst="rect">
              <a:avLst/>
            </a:prstGeom>
            <a:noFill/>
          </p:spPr>
          <p:txBody>
            <a:bodyPr wrap="square" lIns="0" tIns="0" rIns="0" bIns="0" rtlCol="0">
              <a:spAutoFit/>
            </a:bodyPr>
            <a:lstStyle/>
            <a:p>
              <a:pPr algn="ctr"/>
              <a:endParaRPr lang="nl-NL" sz="1200" dirty="0">
                <a:solidFill>
                  <a:prstClr val="black"/>
                </a:solidFill>
              </a:endParaRPr>
            </a:p>
          </p:txBody>
        </p:sp>
        <p:grpSp>
          <p:nvGrpSpPr>
            <p:cNvPr id="282" name="Group 281"/>
            <p:cNvGrpSpPr/>
            <p:nvPr/>
          </p:nvGrpSpPr>
          <p:grpSpPr>
            <a:xfrm>
              <a:off x="4628448" y="1763429"/>
              <a:ext cx="182880" cy="182880"/>
              <a:chOff x="4917745" y="2286000"/>
              <a:chExt cx="2558303" cy="2438399"/>
            </a:xfrm>
            <a:effectLst>
              <a:outerShdw blurRad="50800" dist="38100" dir="8100000" algn="tr" rotWithShape="0">
                <a:prstClr val="black">
                  <a:alpha val="40000"/>
                </a:prstClr>
              </a:outerShdw>
            </a:effectLst>
          </p:grpSpPr>
          <p:sp>
            <p:nvSpPr>
              <p:cNvPr id="283" name="Oval 282"/>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84" name="Oval 283"/>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85"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sp>
        <p:nvSpPr>
          <p:cNvPr id="294" name="Flowchart: Process 42"/>
          <p:cNvSpPr/>
          <p:nvPr/>
        </p:nvSpPr>
        <p:spPr>
          <a:xfrm>
            <a:off x="5791200" y="1676400"/>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solidFill>
            <a:srgbClr val="FF9393"/>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296" name="Group 295"/>
          <p:cNvGrpSpPr/>
          <p:nvPr/>
        </p:nvGrpSpPr>
        <p:grpSpPr>
          <a:xfrm>
            <a:off x="6184692" y="1686142"/>
            <a:ext cx="182880" cy="182880"/>
            <a:chOff x="4917746" y="2286000"/>
            <a:chExt cx="2558302" cy="2438399"/>
          </a:xfrm>
          <a:effectLst>
            <a:outerShdw blurRad="50800" dist="38100" dir="8100000" algn="tr" rotWithShape="0">
              <a:prstClr val="black">
                <a:alpha val="40000"/>
              </a:prstClr>
            </a:outerShdw>
          </a:effectLst>
        </p:grpSpPr>
        <p:sp>
          <p:nvSpPr>
            <p:cNvPr id="297" name="Oval 296"/>
            <p:cNvSpPr/>
            <p:nvPr/>
          </p:nvSpPr>
          <p:spPr>
            <a:xfrm>
              <a:off x="4917746" y="2429067"/>
              <a:ext cx="2295324"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98" name="Oval 297"/>
            <p:cNvSpPr/>
            <p:nvPr/>
          </p:nvSpPr>
          <p:spPr>
            <a:xfrm>
              <a:off x="5945823" y="2286000"/>
              <a:ext cx="1530225" cy="1530226"/>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99" name="Oval 10"/>
            <p:cNvSpPr/>
            <p:nvPr/>
          </p:nvSpPr>
          <p:spPr>
            <a:xfrm>
              <a:off x="6054825" y="2667000"/>
              <a:ext cx="1107968" cy="1023693"/>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sp>
        <p:nvSpPr>
          <p:cNvPr id="301" name="Flowchart: Process 42"/>
          <p:cNvSpPr/>
          <p:nvPr/>
        </p:nvSpPr>
        <p:spPr>
          <a:xfrm>
            <a:off x="6112224" y="2518872"/>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solidFill>
            <a:srgbClr val="FF9393"/>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303" name="Group 302"/>
          <p:cNvGrpSpPr/>
          <p:nvPr/>
        </p:nvGrpSpPr>
        <p:grpSpPr>
          <a:xfrm>
            <a:off x="6505716" y="2528614"/>
            <a:ext cx="182880" cy="182880"/>
            <a:chOff x="4917746" y="2286000"/>
            <a:chExt cx="2558302" cy="2438399"/>
          </a:xfrm>
          <a:effectLst>
            <a:outerShdw blurRad="50800" dist="38100" dir="8100000" algn="tr" rotWithShape="0">
              <a:prstClr val="black">
                <a:alpha val="40000"/>
              </a:prstClr>
            </a:outerShdw>
          </a:effectLst>
        </p:grpSpPr>
        <p:sp>
          <p:nvSpPr>
            <p:cNvPr id="304" name="Oval 303"/>
            <p:cNvSpPr/>
            <p:nvPr/>
          </p:nvSpPr>
          <p:spPr>
            <a:xfrm>
              <a:off x="4917746" y="2429067"/>
              <a:ext cx="2295324"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05" name="Oval 304"/>
            <p:cNvSpPr/>
            <p:nvPr/>
          </p:nvSpPr>
          <p:spPr>
            <a:xfrm>
              <a:off x="5945823" y="2286000"/>
              <a:ext cx="1530225" cy="1530226"/>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06" name="Oval 10"/>
            <p:cNvSpPr/>
            <p:nvPr/>
          </p:nvSpPr>
          <p:spPr>
            <a:xfrm>
              <a:off x="6054825" y="2667000"/>
              <a:ext cx="1107968" cy="1023693"/>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sp>
        <p:nvSpPr>
          <p:cNvPr id="308" name="Flowchart: Process 42"/>
          <p:cNvSpPr/>
          <p:nvPr/>
        </p:nvSpPr>
        <p:spPr>
          <a:xfrm>
            <a:off x="5791200" y="3326786"/>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310" name="Group 309"/>
          <p:cNvGrpSpPr/>
          <p:nvPr/>
        </p:nvGrpSpPr>
        <p:grpSpPr>
          <a:xfrm>
            <a:off x="6184692" y="3336528"/>
            <a:ext cx="182880" cy="182880"/>
            <a:chOff x="4917746" y="2286000"/>
            <a:chExt cx="2558302" cy="2438399"/>
          </a:xfrm>
          <a:effectLst>
            <a:outerShdw blurRad="50800" dist="38100" dir="8100000" algn="tr" rotWithShape="0">
              <a:prstClr val="black">
                <a:alpha val="40000"/>
              </a:prstClr>
            </a:outerShdw>
          </a:effectLst>
        </p:grpSpPr>
        <p:sp>
          <p:nvSpPr>
            <p:cNvPr id="311" name="Oval 310"/>
            <p:cNvSpPr/>
            <p:nvPr/>
          </p:nvSpPr>
          <p:spPr>
            <a:xfrm>
              <a:off x="4917746" y="2429067"/>
              <a:ext cx="2295324"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12" name="Oval 311"/>
            <p:cNvSpPr/>
            <p:nvPr/>
          </p:nvSpPr>
          <p:spPr>
            <a:xfrm>
              <a:off x="5945823" y="2286000"/>
              <a:ext cx="1530225" cy="1530226"/>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13" name="Oval 10"/>
            <p:cNvSpPr/>
            <p:nvPr/>
          </p:nvSpPr>
          <p:spPr>
            <a:xfrm>
              <a:off x="6054825" y="2667000"/>
              <a:ext cx="1107968" cy="1023693"/>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nvGrpSpPr>
          <p:cNvPr id="61" name="Group 60"/>
          <p:cNvGrpSpPr/>
          <p:nvPr/>
        </p:nvGrpSpPr>
        <p:grpSpPr>
          <a:xfrm>
            <a:off x="4267200" y="1676400"/>
            <a:ext cx="914400" cy="688393"/>
            <a:chOff x="4267200" y="1676400"/>
            <a:chExt cx="914400" cy="688393"/>
          </a:xfrm>
        </p:grpSpPr>
        <p:sp>
          <p:nvSpPr>
            <p:cNvPr id="259" name="Flowchart: Process 42"/>
            <p:cNvSpPr/>
            <p:nvPr/>
          </p:nvSpPr>
          <p:spPr>
            <a:xfrm>
              <a:off x="4267200" y="1676400"/>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60" name="TextBox 259"/>
            <p:cNvSpPr txBox="1"/>
            <p:nvPr/>
          </p:nvSpPr>
          <p:spPr>
            <a:xfrm>
              <a:off x="4296696" y="1914742"/>
              <a:ext cx="855408" cy="184666"/>
            </a:xfrm>
            <a:prstGeom prst="rect">
              <a:avLst/>
            </a:prstGeom>
            <a:noFill/>
          </p:spPr>
          <p:txBody>
            <a:bodyPr wrap="square" lIns="0" tIns="0" rIns="0" bIns="0" rtlCol="0">
              <a:spAutoFit/>
            </a:bodyPr>
            <a:lstStyle/>
            <a:p>
              <a:pPr algn="ctr"/>
              <a:endParaRPr lang="nl-NL" sz="1200" dirty="0">
                <a:solidFill>
                  <a:prstClr val="black"/>
                </a:solidFill>
              </a:endParaRPr>
            </a:p>
          </p:txBody>
        </p:sp>
        <p:grpSp>
          <p:nvGrpSpPr>
            <p:cNvPr id="314" name="Group 313"/>
            <p:cNvGrpSpPr/>
            <p:nvPr/>
          </p:nvGrpSpPr>
          <p:grpSpPr>
            <a:xfrm>
              <a:off x="4652676" y="1676400"/>
              <a:ext cx="182880" cy="182880"/>
              <a:chOff x="4917745" y="2286000"/>
              <a:chExt cx="2558303" cy="2438399"/>
            </a:xfrm>
            <a:effectLst>
              <a:outerShdw blurRad="50800" dist="38100" dir="8100000" algn="tr" rotWithShape="0">
                <a:prstClr val="black">
                  <a:alpha val="40000"/>
                </a:prstClr>
              </a:outerShdw>
            </a:effectLst>
          </p:grpSpPr>
          <p:sp>
            <p:nvSpPr>
              <p:cNvPr id="315" name="Oval 314"/>
              <p:cNvSpPr/>
              <p:nvPr/>
            </p:nvSpPr>
            <p:spPr>
              <a:xfrm>
                <a:off x="4917745" y="2429067"/>
                <a:ext cx="2295331" cy="2295332"/>
              </a:xfrm>
              <a:prstGeom prst="ellipse">
                <a:avLst/>
              </a:prstGeom>
              <a:gradFill>
                <a:gsLst>
                  <a:gs pos="86000">
                    <a:srgbClr val="F8CC0C"/>
                  </a:gs>
                  <a:gs pos="0">
                    <a:srgbClr val="EEB000"/>
                  </a:gs>
                  <a:gs pos="100000">
                    <a:srgbClr val="EEB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316" name="Oval 315"/>
              <p:cNvSpPr/>
              <p:nvPr/>
            </p:nvSpPr>
            <p:spPr>
              <a:xfrm>
                <a:off x="5945828" y="2286000"/>
                <a:ext cx="1530220" cy="1530222"/>
              </a:xfrm>
              <a:prstGeom prst="ellipse">
                <a:avLst/>
              </a:prstGeom>
              <a:gradFill>
                <a:gsLst>
                  <a:gs pos="86000">
                    <a:srgbClr val="F8CC0C"/>
                  </a:gs>
                  <a:gs pos="0">
                    <a:srgbClr val="EEB000"/>
                  </a:gs>
                  <a:gs pos="100000">
                    <a:srgbClr val="EEB000"/>
                  </a:gs>
                </a:gsLst>
                <a:lin ang="16200000" scaled="0"/>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317"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grpSp>
      </p:grpSp>
      <p:grpSp>
        <p:nvGrpSpPr>
          <p:cNvPr id="87" name="Group 86"/>
          <p:cNvGrpSpPr/>
          <p:nvPr/>
        </p:nvGrpSpPr>
        <p:grpSpPr>
          <a:xfrm>
            <a:off x="4267200" y="3319960"/>
            <a:ext cx="914400" cy="695219"/>
            <a:chOff x="4267200" y="3319960"/>
            <a:chExt cx="914400" cy="695219"/>
          </a:xfrm>
        </p:grpSpPr>
        <p:sp>
          <p:nvSpPr>
            <p:cNvPr id="273" name="Flowchart: Process 42"/>
            <p:cNvSpPr/>
            <p:nvPr/>
          </p:nvSpPr>
          <p:spPr>
            <a:xfrm>
              <a:off x="4267200" y="3326786"/>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grpSp>
          <p:nvGrpSpPr>
            <p:cNvPr id="318" name="Group 317"/>
            <p:cNvGrpSpPr/>
            <p:nvPr/>
          </p:nvGrpSpPr>
          <p:grpSpPr>
            <a:xfrm>
              <a:off x="4648200" y="3319960"/>
              <a:ext cx="182880" cy="182880"/>
              <a:chOff x="4917745" y="2286000"/>
              <a:chExt cx="2558303" cy="2438399"/>
            </a:xfrm>
            <a:effectLst>
              <a:outerShdw blurRad="50800" dist="38100" dir="8100000" algn="tr" rotWithShape="0">
                <a:prstClr val="black">
                  <a:alpha val="40000"/>
                </a:prstClr>
              </a:outerShdw>
            </a:effectLst>
          </p:grpSpPr>
          <p:sp>
            <p:nvSpPr>
              <p:cNvPr id="319" name="Oval 318"/>
              <p:cNvSpPr/>
              <p:nvPr/>
            </p:nvSpPr>
            <p:spPr>
              <a:xfrm>
                <a:off x="4917745" y="2429067"/>
                <a:ext cx="2295331" cy="2295332"/>
              </a:xfrm>
              <a:prstGeom prst="ellipse">
                <a:avLst/>
              </a:prstGeom>
              <a:solidFill>
                <a:srgbClr val="118002"/>
              </a:soli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320" name="Oval 319"/>
              <p:cNvSpPr/>
              <p:nvPr/>
            </p:nvSpPr>
            <p:spPr>
              <a:xfrm>
                <a:off x="5945828" y="2286000"/>
                <a:ext cx="1530220" cy="1530222"/>
              </a:xfrm>
              <a:prstGeom prst="ellipse">
                <a:avLst/>
              </a:prstGeom>
              <a:solidFill>
                <a:srgbClr val="118002"/>
              </a:soli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321"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grpSp>
      </p:grpSp>
      <p:grpSp>
        <p:nvGrpSpPr>
          <p:cNvPr id="56" name="Group 55"/>
          <p:cNvGrpSpPr/>
          <p:nvPr/>
        </p:nvGrpSpPr>
        <p:grpSpPr>
          <a:xfrm>
            <a:off x="4267772" y="5481881"/>
            <a:ext cx="1220610" cy="918919"/>
            <a:chOff x="4267772" y="5481881"/>
            <a:chExt cx="1220610" cy="918919"/>
          </a:xfrm>
        </p:grpSpPr>
        <p:sp>
          <p:nvSpPr>
            <p:cNvPr id="287" name="Flowchart: Process 42"/>
            <p:cNvSpPr/>
            <p:nvPr/>
          </p:nvSpPr>
          <p:spPr>
            <a:xfrm>
              <a:off x="4267772" y="5481881"/>
              <a:ext cx="1220610" cy="918919"/>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288" name="TextBox 287"/>
            <p:cNvSpPr txBox="1"/>
            <p:nvPr/>
          </p:nvSpPr>
          <p:spPr>
            <a:xfrm>
              <a:off x="4297268" y="5720222"/>
              <a:ext cx="1175860" cy="184666"/>
            </a:xfrm>
            <a:prstGeom prst="rect">
              <a:avLst/>
            </a:prstGeom>
            <a:noFill/>
          </p:spPr>
          <p:txBody>
            <a:bodyPr wrap="square" lIns="0" tIns="0" rIns="0" bIns="0" rtlCol="0">
              <a:spAutoFit/>
            </a:bodyPr>
            <a:lstStyle/>
            <a:p>
              <a:pPr algn="ctr"/>
              <a:endParaRPr lang="nl-NL" sz="1200" dirty="0">
                <a:solidFill>
                  <a:prstClr val="black"/>
                </a:solidFill>
              </a:endParaRPr>
            </a:p>
          </p:txBody>
        </p:sp>
        <p:grpSp>
          <p:nvGrpSpPr>
            <p:cNvPr id="322" name="Group 321"/>
            <p:cNvGrpSpPr/>
            <p:nvPr/>
          </p:nvGrpSpPr>
          <p:grpSpPr>
            <a:xfrm>
              <a:off x="4799898" y="5497121"/>
              <a:ext cx="182880" cy="182880"/>
              <a:chOff x="4917745" y="2286000"/>
              <a:chExt cx="2558303" cy="2438399"/>
            </a:xfrm>
            <a:effectLst>
              <a:outerShdw blurRad="50800" dist="38100" dir="8100000" algn="tr" rotWithShape="0">
                <a:prstClr val="black">
                  <a:alpha val="40000"/>
                </a:prstClr>
              </a:outerShdw>
            </a:effectLst>
          </p:grpSpPr>
          <p:sp>
            <p:nvSpPr>
              <p:cNvPr id="323" name="Oval 322"/>
              <p:cNvSpPr/>
              <p:nvPr/>
            </p:nvSpPr>
            <p:spPr>
              <a:xfrm>
                <a:off x="4917745" y="2429067"/>
                <a:ext cx="2295331" cy="2295332"/>
              </a:xfrm>
              <a:prstGeom prst="ellipse">
                <a:avLst/>
              </a:prstGeom>
              <a:gradFill>
                <a:gsLst>
                  <a:gs pos="86000">
                    <a:srgbClr val="F8CC0C"/>
                  </a:gs>
                  <a:gs pos="0">
                    <a:srgbClr val="EEB000"/>
                  </a:gs>
                  <a:gs pos="100000">
                    <a:srgbClr val="EEB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324" name="Oval 323"/>
              <p:cNvSpPr/>
              <p:nvPr/>
            </p:nvSpPr>
            <p:spPr>
              <a:xfrm>
                <a:off x="5945828" y="2286000"/>
                <a:ext cx="1530220" cy="1530222"/>
              </a:xfrm>
              <a:prstGeom prst="ellipse">
                <a:avLst/>
              </a:prstGeom>
              <a:gradFill>
                <a:gsLst>
                  <a:gs pos="86000">
                    <a:srgbClr val="F8CC0C"/>
                  </a:gs>
                  <a:gs pos="0">
                    <a:srgbClr val="EEB000"/>
                  </a:gs>
                  <a:gs pos="100000">
                    <a:srgbClr val="EEB000"/>
                  </a:gs>
                </a:gsLst>
                <a:lin ang="16200000" scaled="0"/>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sp>
            <p:nvSpPr>
              <p:cNvPr id="325"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dirty="0">
                  <a:solidFill>
                    <a:prstClr val="white"/>
                  </a:solidFill>
                </a:endParaRPr>
              </a:p>
            </p:txBody>
          </p:sp>
        </p:grpSp>
      </p:grpSp>
      <p:grpSp>
        <p:nvGrpSpPr>
          <p:cNvPr id="90" name="Group 89"/>
          <p:cNvGrpSpPr/>
          <p:nvPr/>
        </p:nvGrpSpPr>
        <p:grpSpPr>
          <a:xfrm>
            <a:off x="5791200" y="4685236"/>
            <a:ext cx="914400" cy="688393"/>
            <a:chOff x="5791200" y="4685236"/>
            <a:chExt cx="914400" cy="688393"/>
          </a:xfrm>
        </p:grpSpPr>
        <p:sp>
          <p:nvSpPr>
            <p:cNvPr id="334" name="Flowchart: Process 42"/>
            <p:cNvSpPr/>
            <p:nvPr/>
          </p:nvSpPr>
          <p:spPr>
            <a:xfrm>
              <a:off x="5791200" y="4685236"/>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335" name="TextBox 334"/>
            <p:cNvSpPr txBox="1"/>
            <p:nvPr/>
          </p:nvSpPr>
          <p:spPr>
            <a:xfrm>
              <a:off x="5820696" y="4923578"/>
              <a:ext cx="855408" cy="184666"/>
            </a:xfrm>
            <a:prstGeom prst="rect">
              <a:avLst/>
            </a:prstGeom>
            <a:noFill/>
          </p:spPr>
          <p:txBody>
            <a:bodyPr wrap="square" lIns="0" tIns="0" rIns="0" bIns="0" rtlCol="0">
              <a:spAutoFit/>
            </a:bodyPr>
            <a:lstStyle/>
            <a:p>
              <a:pPr algn="ctr"/>
              <a:endParaRPr lang="nl-NL" sz="1200" dirty="0">
                <a:solidFill>
                  <a:prstClr val="black"/>
                </a:solidFill>
              </a:endParaRPr>
            </a:p>
          </p:txBody>
        </p:sp>
        <p:grpSp>
          <p:nvGrpSpPr>
            <p:cNvPr id="336" name="Group 335"/>
            <p:cNvGrpSpPr/>
            <p:nvPr/>
          </p:nvGrpSpPr>
          <p:grpSpPr>
            <a:xfrm>
              <a:off x="6184692" y="4694978"/>
              <a:ext cx="182880" cy="182880"/>
              <a:chOff x="4917745" y="2286000"/>
              <a:chExt cx="2558303" cy="2438399"/>
            </a:xfrm>
            <a:effectLst>
              <a:outerShdw blurRad="50800" dist="38100" dir="8100000" algn="tr" rotWithShape="0">
                <a:prstClr val="black">
                  <a:alpha val="40000"/>
                </a:prstClr>
              </a:outerShdw>
            </a:effectLst>
          </p:grpSpPr>
          <p:sp>
            <p:nvSpPr>
              <p:cNvPr id="337" name="Oval 336"/>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38" name="Oval 337"/>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39"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89" name="Group 88"/>
          <p:cNvGrpSpPr/>
          <p:nvPr/>
        </p:nvGrpSpPr>
        <p:grpSpPr>
          <a:xfrm>
            <a:off x="5924999" y="5583072"/>
            <a:ext cx="914400" cy="688393"/>
            <a:chOff x="5924999" y="5583072"/>
            <a:chExt cx="914400" cy="688393"/>
          </a:xfrm>
        </p:grpSpPr>
        <p:sp>
          <p:nvSpPr>
            <p:cNvPr id="341" name="Flowchart: Process 42"/>
            <p:cNvSpPr/>
            <p:nvPr/>
          </p:nvSpPr>
          <p:spPr>
            <a:xfrm>
              <a:off x="5924999" y="5583072"/>
              <a:ext cx="914400" cy="68839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18"/>
                <a:gd name="connsiteY0" fmla="*/ 0 h 10000"/>
                <a:gd name="connsiteX1" fmla="*/ 10000 w 10018"/>
                <a:gd name="connsiteY1" fmla="*/ 0 h 10000"/>
                <a:gd name="connsiteX2" fmla="*/ 10000 w 10018"/>
                <a:gd name="connsiteY2" fmla="*/ 10000 h 10000"/>
                <a:gd name="connsiteX3" fmla="*/ 0 w 10018"/>
                <a:gd name="connsiteY3" fmla="*/ 10000 h 10000"/>
                <a:gd name="connsiteX4" fmla="*/ 0 w 10018"/>
                <a:gd name="connsiteY4" fmla="*/ 0 h 10000"/>
                <a:gd name="connsiteX0" fmla="*/ 0 w 10071"/>
                <a:gd name="connsiteY0" fmla="*/ 0 h 10000"/>
                <a:gd name="connsiteX1" fmla="*/ 10000 w 10071"/>
                <a:gd name="connsiteY1" fmla="*/ 0 h 10000"/>
                <a:gd name="connsiteX2" fmla="*/ 10000 w 10071"/>
                <a:gd name="connsiteY2" fmla="*/ 10000 h 10000"/>
                <a:gd name="connsiteX3" fmla="*/ 0 w 10071"/>
                <a:gd name="connsiteY3" fmla="*/ 10000 h 10000"/>
                <a:gd name="connsiteX4" fmla="*/ 0 w 10071"/>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 name="connsiteX0" fmla="*/ 0 w 10064"/>
                <a:gd name="connsiteY0" fmla="*/ 0 h 10000"/>
                <a:gd name="connsiteX1" fmla="*/ 10000 w 10064"/>
                <a:gd name="connsiteY1" fmla="*/ 0 h 10000"/>
                <a:gd name="connsiteX2" fmla="*/ 10000 w 10064"/>
                <a:gd name="connsiteY2" fmla="*/ 10000 h 10000"/>
                <a:gd name="connsiteX3" fmla="*/ 0 w 10064"/>
                <a:gd name="connsiteY3" fmla="*/ 10000 h 10000"/>
                <a:gd name="connsiteX4" fmla="*/ 0 w 10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 h="10000">
                  <a:moveTo>
                    <a:pt x="0" y="0"/>
                  </a:moveTo>
                  <a:cubicBezTo>
                    <a:pt x="3333" y="0"/>
                    <a:pt x="8406" y="267"/>
                    <a:pt x="10000" y="0"/>
                  </a:cubicBezTo>
                  <a:cubicBezTo>
                    <a:pt x="9688" y="2171"/>
                    <a:pt x="10246" y="7979"/>
                    <a:pt x="10000" y="10000"/>
                  </a:cubicBezTo>
                  <a:cubicBezTo>
                    <a:pt x="5499" y="9946"/>
                    <a:pt x="1007" y="9753"/>
                    <a:pt x="0" y="10000"/>
                  </a:cubicBezTo>
                  <a:cubicBezTo>
                    <a:pt x="115" y="8212"/>
                    <a:pt x="0" y="3333"/>
                    <a:pt x="0" y="0"/>
                  </a:cubicBezTo>
                  <a:close/>
                </a:path>
              </a:pathLst>
            </a:custGeom>
            <a:solidFill>
              <a:srgbClr val="9ED462"/>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342" name="TextBox 341"/>
            <p:cNvSpPr txBox="1"/>
            <p:nvPr/>
          </p:nvSpPr>
          <p:spPr>
            <a:xfrm>
              <a:off x="5954495" y="5821414"/>
              <a:ext cx="855408" cy="184666"/>
            </a:xfrm>
            <a:prstGeom prst="rect">
              <a:avLst/>
            </a:prstGeom>
            <a:noFill/>
          </p:spPr>
          <p:txBody>
            <a:bodyPr wrap="square" lIns="0" tIns="0" rIns="0" bIns="0" rtlCol="0">
              <a:spAutoFit/>
            </a:bodyPr>
            <a:lstStyle/>
            <a:p>
              <a:pPr algn="ctr"/>
              <a:endParaRPr lang="nl-NL" sz="1200" dirty="0">
                <a:solidFill>
                  <a:prstClr val="black"/>
                </a:solidFill>
              </a:endParaRPr>
            </a:p>
          </p:txBody>
        </p:sp>
        <p:grpSp>
          <p:nvGrpSpPr>
            <p:cNvPr id="343" name="Group 342"/>
            <p:cNvGrpSpPr/>
            <p:nvPr/>
          </p:nvGrpSpPr>
          <p:grpSpPr>
            <a:xfrm>
              <a:off x="6318491" y="5592814"/>
              <a:ext cx="182880" cy="182880"/>
              <a:chOff x="4917745" y="2286000"/>
              <a:chExt cx="2558303" cy="2438399"/>
            </a:xfrm>
            <a:effectLst>
              <a:outerShdw blurRad="50800" dist="38100" dir="8100000" algn="tr" rotWithShape="0">
                <a:prstClr val="black">
                  <a:alpha val="40000"/>
                </a:prstClr>
              </a:outerShdw>
            </a:effectLst>
          </p:grpSpPr>
          <p:sp>
            <p:nvSpPr>
              <p:cNvPr id="344" name="Oval 343"/>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45" name="Oval 344"/>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46"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368" name="Group 367"/>
          <p:cNvGrpSpPr/>
          <p:nvPr/>
        </p:nvGrpSpPr>
        <p:grpSpPr>
          <a:xfrm>
            <a:off x="7239000" y="1711128"/>
            <a:ext cx="1181100" cy="1160813"/>
            <a:chOff x="7239000" y="1711128"/>
            <a:chExt cx="1181100" cy="1160813"/>
          </a:xfrm>
        </p:grpSpPr>
        <p:sp>
          <p:nvSpPr>
            <p:cNvPr id="348" name="Rectangle 1"/>
            <p:cNvSpPr/>
            <p:nvPr/>
          </p:nvSpPr>
          <p:spPr>
            <a:xfrm>
              <a:off x="7239000" y="1711128"/>
              <a:ext cx="1181100" cy="1160813"/>
            </a:xfrm>
            <a:custGeom>
              <a:avLst/>
              <a:gdLst/>
              <a:ahLst/>
              <a:cxnLst/>
              <a:rect l="l" t="t" r="r" b="b"/>
              <a:pathLst>
                <a:path w="4235395" h="4162644">
                  <a:moveTo>
                    <a:pt x="4235395" y="0"/>
                  </a:moveTo>
                  <a:lnTo>
                    <a:pt x="4235395" y="4019636"/>
                  </a:lnTo>
                  <a:lnTo>
                    <a:pt x="140197" y="4162644"/>
                  </a:lnTo>
                  <a:lnTo>
                    <a:pt x="0" y="147903"/>
                  </a:lnTo>
                  <a:close/>
                </a:path>
              </a:pathLst>
            </a:custGeom>
            <a:gradFill flip="none" rotWithShape="1">
              <a:gsLst>
                <a:gs pos="100000">
                  <a:srgbClr val="EEB000"/>
                </a:gs>
                <a:gs pos="0">
                  <a:srgbClr val="FFE115"/>
                </a:gs>
                <a:gs pos="58000">
                  <a:srgbClr val="FFE321"/>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349" name="TextBox 348"/>
            <p:cNvSpPr txBox="1"/>
            <p:nvPr/>
          </p:nvSpPr>
          <p:spPr>
            <a:xfrm>
              <a:off x="7327033" y="1980877"/>
              <a:ext cx="1019710" cy="184666"/>
            </a:xfrm>
            <a:prstGeom prst="rect">
              <a:avLst/>
            </a:prstGeom>
            <a:noFill/>
          </p:spPr>
          <p:txBody>
            <a:bodyPr wrap="square" lIns="0" tIns="0" rIns="0" bIns="0" rtlCol="0">
              <a:spAutoFit/>
            </a:bodyPr>
            <a:lstStyle/>
            <a:p>
              <a:endParaRPr lang="nl-NL" sz="1200" dirty="0">
                <a:solidFill>
                  <a:prstClr val="black"/>
                </a:solidFill>
              </a:endParaRPr>
            </a:p>
          </p:txBody>
        </p:sp>
        <p:grpSp>
          <p:nvGrpSpPr>
            <p:cNvPr id="350" name="Group 349"/>
            <p:cNvGrpSpPr/>
            <p:nvPr/>
          </p:nvGrpSpPr>
          <p:grpSpPr>
            <a:xfrm>
              <a:off x="7776185" y="1744722"/>
              <a:ext cx="182880" cy="182880"/>
              <a:chOff x="4917745" y="2286000"/>
              <a:chExt cx="2558303" cy="2438399"/>
            </a:xfrm>
            <a:effectLst>
              <a:outerShdw blurRad="50800" dist="38100" dir="8100000" algn="tr" rotWithShape="0">
                <a:prstClr val="black">
                  <a:alpha val="40000"/>
                </a:prstClr>
              </a:outerShdw>
            </a:effectLst>
          </p:grpSpPr>
          <p:sp>
            <p:nvSpPr>
              <p:cNvPr id="351" name="Oval 350"/>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52" name="Oval 351"/>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53"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369" name="Group 368"/>
          <p:cNvGrpSpPr/>
          <p:nvPr/>
        </p:nvGrpSpPr>
        <p:grpSpPr>
          <a:xfrm>
            <a:off x="7277100" y="4653491"/>
            <a:ext cx="1181100" cy="1160813"/>
            <a:chOff x="7277100" y="4653491"/>
            <a:chExt cx="1181100" cy="1160813"/>
          </a:xfrm>
        </p:grpSpPr>
        <p:sp>
          <p:nvSpPr>
            <p:cNvPr id="355" name="Rectangle 1"/>
            <p:cNvSpPr/>
            <p:nvPr/>
          </p:nvSpPr>
          <p:spPr>
            <a:xfrm>
              <a:off x="7277100" y="4653491"/>
              <a:ext cx="1181100" cy="1160813"/>
            </a:xfrm>
            <a:custGeom>
              <a:avLst/>
              <a:gdLst/>
              <a:ahLst/>
              <a:cxnLst/>
              <a:rect l="l" t="t" r="r" b="b"/>
              <a:pathLst>
                <a:path w="4235395" h="4162644">
                  <a:moveTo>
                    <a:pt x="4235395" y="0"/>
                  </a:moveTo>
                  <a:lnTo>
                    <a:pt x="4235395" y="4019636"/>
                  </a:lnTo>
                  <a:lnTo>
                    <a:pt x="140197" y="4162644"/>
                  </a:lnTo>
                  <a:lnTo>
                    <a:pt x="0" y="147903"/>
                  </a:lnTo>
                  <a:close/>
                </a:path>
              </a:pathLst>
            </a:custGeom>
            <a:gradFill flip="none" rotWithShape="1">
              <a:gsLst>
                <a:gs pos="100000">
                  <a:srgbClr val="0070C0">
                    <a:lumMod val="85000"/>
                    <a:lumOff val="15000"/>
                  </a:srgbClr>
                </a:gs>
                <a:gs pos="0">
                  <a:srgbClr val="00B0F0">
                    <a:lumMod val="85000"/>
                    <a:lumOff val="15000"/>
                  </a:srgbClr>
                </a:gs>
                <a:gs pos="58000">
                  <a:srgbClr val="00B0F0">
                    <a:lumMod val="85000"/>
                    <a:lumOff val="15000"/>
                  </a:srgbClr>
                </a:gs>
              </a:gsLst>
              <a:lin ang="18900000" scaled="1"/>
              <a:tileRect/>
            </a:gra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356" name="TextBox 355"/>
            <p:cNvSpPr txBox="1"/>
            <p:nvPr/>
          </p:nvSpPr>
          <p:spPr>
            <a:xfrm>
              <a:off x="7365133" y="4923240"/>
              <a:ext cx="1019710" cy="184666"/>
            </a:xfrm>
            <a:prstGeom prst="rect">
              <a:avLst/>
            </a:prstGeom>
            <a:noFill/>
          </p:spPr>
          <p:txBody>
            <a:bodyPr wrap="square" lIns="0" tIns="0" rIns="0" bIns="0" rtlCol="0">
              <a:spAutoFit/>
            </a:bodyPr>
            <a:lstStyle/>
            <a:p>
              <a:endParaRPr lang="nl-NL" sz="1200" dirty="0">
                <a:solidFill>
                  <a:prstClr val="black"/>
                </a:solidFill>
              </a:endParaRPr>
            </a:p>
          </p:txBody>
        </p:sp>
        <p:grpSp>
          <p:nvGrpSpPr>
            <p:cNvPr id="357" name="Group 356"/>
            <p:cNvGrpSpPr/>
            <p:nvPr/>
          </p:nvGrpSpPr>
          <p:grpSpPr>
            <a:xfrm>
              <a:off x="7814285" y="4687085"/>
              <a:ext cx="182880" cy="182880"/>
              <a:chOff x="4917745" y="2286000"/>
              <a:chExt cx="2558303" cy="2438399"/>
            </a:xfrm>
            <a:effectLst>
              <a:outerShdw blurRad="50800" dist="38100" dir="8100000" algn="tr" rotWithShape="0">
                <a:prstClr val="black">
                  <a:alpha val="40000"/>
                </a:prstClr>
              </a:outerShdw>
            </a:effectLst>
          </p:grpSpPr>
          <p:sp>
            <p:nvSpPr>
              <p:cNvPr id="358" name="Oval 357"/>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59" name="Oval 358"/>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60"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grpSp>
        <p:nvGrpSpPr>
          <p:cNvPr id="361" name="Group 360"/>
          <p:cNvGrpSpPr/>
          <p:nvPr/>
        </p:nvGrpSpPr>
        <p:grpSpPr>
          <a:xfrm>
            <a:off x="7551311" y="3262150"/>
            <a:ext cx="1181100" cy="1160813"/>
            <a:chOff x="369570" y="4724400"/>
            <a:chExt cx="1181100" cy="1160813"/>
          </a:xfrm>
        </p:grpSpPr>
        <p:sp>
          <p:nvSpPr>
            <p:cNvPr id="362" name="Rectangle 1"/>
            <p:cNvSpPr/>
            <p:nvPr/>
          </p:nvSpPr>
          <p:spPr>
            <a:xfrm>
              <a:off x="369570" y="4724400"/>
              <a:ext cx="1181100" cy="1160813"/>
            </a:xfrm>
            <a:custGeom>
              <a:avLst/>
              <a:gdLst/>
              <a:ahLst/>
              <a:cxnLst/>
              <a:rect l="l" t="t" r="r" b="b"/>
              <a:pathLst>
                <a:path w="4235395" h="4162644">
                  <a:moveTo>
                    <a:pt x="4235395" y="0"/>
                  </a:moveTo>
                  <a:lnTo>
                    <a:pt x="4235395" y="4019636"/>
                  </a:lnTo>
                  <a:lnTo>
                    <a:pt x="140197" y="4162644"/>
                  </a:lnTo>
                  <a:lnTo>
                    <a:pt x="0" y="147903"/>
                  </a:lnTo>
                  <a:close/>
                </a:path>
              </a:pathLst>
            </a:custGeom>
            <a:solidFill>
              <a:srgbClr val="9ED462"/>
            </a:solid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363" name="TextBox 362"/>
            <p:cNvSpPr txBox="1"/>
            <p:nvPr/>
          </p:nvSpPr>
          <p:spPr>
            <a:xfrm>
              <a:off x="457603" y="4994149"/>
              <a:ext cx="1019710" cy="184666"/>
            </a:xfrm>
            <a:prstGeom prst="rect">
              <a:avLst/>
            </a:prstGeom>
            <a:noFill/>
          </p:spPr>
          <p:txBody>
            <a:bodyPr wrap="square" lIns="0" tIns="0" rIns="0" bIns="0" rtlCol="0">
              <a:spAutoFit/>
            </a:bodyPr>
            <a:lstStyle/>
            <a:p>
              <a:endParaRPr lang="nl-NL" sz="1200" dirty="0">
                <a:solidFill>
                  <a:prstClr val="black"/>
                </a:solidFill>
              </a:endParaRPr>
            </a:p>
          </p:txBody>
        </p:sp>
        <p:grpSp>
          <p:nvGrpSpPr>
            <p:cNvPr id="364" name="Group 363"/>
            <p:cNvGrpSpPr/>
            <p:nvPr/>
          </p:nvGrpSpPr>
          <p:grpSpPr>
            <a:xfrm>
              <a:off x="906755" y="4757994"/>
              <a:ext cx="182880" cy="182880"/>
              <a:chOff x="4917745" y="2286000"/>
              <a:chExt cx="2558303" cy="2438399"/>
            </a:xfrm>
            <a:effectLst>
              <a:outerShdw blurRad="50800" dist="38100" dir="8100000" algn="tr" rotWithShape="0">
                <a:prstClr val="black">
                  <a:alpha val="40000"/>
                </a:prstClr>
              </a:outerShdw>
            </a:effectLst>
          </p:grpSpPr>
          <p:sp>
            <p:nvSpPr>
              <p:cNvPr id="365" name="Oval 364"/>
              <p:cNvSpPr/>
              <p:nvPr/>
            </p:nvSpPr>
            <p:spPr>
              <a:xfrm>
                <a:off x="4917745" y="2429067"/>
                <a:ext cx="2295331" cy="229533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66" name="Oval 365"/>
              <p:cNvSpPr/>
              <p:nvPr/>
            </p:nvSpPr>
            <p:spPr>
              <a:xfrm>
                <a:off x="5945828" y="2286000"/>
                <a:ext cx="1530220" cy="1530222"/>
              </a:xfrm>
              <a:prstGeom prst="ellipse">
                <a:avLst/>
              </a:prstGeom>
              <a:gradFill>
                <a:gsLst>
                  <a:gs pos="0">
                    <a:srgbClr val="DA0000"/>
                  </a:gs>
                  <a:gs pos="80000">
                    <a:srgbClr val="D60000"/>
                  </a:gs>
                  <a:gs pos="100000">
                    <a:srgbClr val="AC0000"/>
                  </a:gs>
                </a:gsLst>
              </a:gradFill>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367"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grpSp>
      </p:grpSp>
      <p:sp>
        <p:nvSpPr>
          <p:cNvPr id="178" name="TextBox 294"/>
          <p:cNvSpPr txBox="1"/>
          <p:nvPr/>
        </p:nvSpPr>
        <p:spPr>
          <a:xfrm>
            <a:off x="4270424" y="1914742"/>
            <a:ext cx="855408" cy="369332"/>
          </a:xfrm>
          <a:prstGeom prst="rect">
            <a:avLst/>
          </a:prstGeom>
          <a:noFill/>
        </p:spPr>
        <p:txBody>
          <a:bodyPr wrap="square" lIns="0" tIns="0" rIns="0" bIns="0" rtlCol="0">
            <a:spAutoFit/>
          </a:bodyPr>
          <a:lstStyle/>
          <a:p>
            <a:pPr algn="ctr"/>
            <a:r>
              <a:rPr lang="nl-NL" sz="1200" dirty="0" smtClean="0">
                <a:solidFill>
                  <a:prstClr val="black"/>
                </a:solidFill>
              </a:rPr>
              <a:t>Directieleden benoemen</a:t>
            </a:r>
            <a:endParaRPr lang="nl-NL" sz="1200" dirty="0">
              <a:solidFill>
                <a:prstClr val="black"/>
              </a:solidFill>
            </a:endParaRPr>
          </a:p>
        </p:txBody>
      </p:sp>
      <p:sp>
        <p:nvSpPr>
          <p:cNvPr id="16" name="Tekstvak 15"/>
          <p:cNvSpPr txBox="1"/>
          <p:nvPr/>
        </p:nvSpPr>
        <p:spPr>
          <a:xfrm>
            <a:off x="152400" y="457200"/>
            <a:ext cx="8761524" cy="369332"/>
          </a:xfrm>
          <a:prstGeom prst="rect">
            <a:avLst/>
          </a:prstGeom>
          <a:noFill/>
        </p:spPr>
        <p:txBody>
          <a:bodyPr wrap="square" rtlCol="0">
            <a:spAutoFit/>
          </a:bodyPr>
          <a:lstStyle/>
          <a:p>
            <a:r>
              <a:rPr lang="nl-NL" smtClean="0"/>
              <a:t>Directie: </a:t>
            </a:r>
            <a:endParaRPr lang="nl-NL" dirty="0"/>
          </a:p>
        </p:txBody>
      </p:sp>
    </p:spTree>
    <p:extLst>
      <p:ext uri="{BB962C8B-B14F-4D97-AF65-F5344CB8AC3E}">
        <p14:creationId xmlns:p14="http://schemas.microsoft.com/office/powerpoint/2010/main" val="1165498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6" y="25963"/>
            <a:ext cx="2340273" cy="6858000"/>
          </a:xfrm>
          <a:prstGeom prst="rect">
            <a:avLst/>
          </a:prstGeom>
          <a:noFill/>
          <a:ln w="9525">
            <a:noFill/>
            <a:miter lim="800000"/>
            <a:headEnd/>
            <a:tailEnd/>
          </a:ln>
        </p:spPr>
      </p:pic>
      <p:sp>
        <p:nvSpPr>
          <p:cNvPr id="5" name="Tekstvak 4"/>
          <p:cNvSpPr txBox="1"/>
          <p:nvPr/>
        </p:nvSpPr>
        <p:spPr>
          <a:xfrm>
            <a:off x="611560" y="188640"/>
            <a:ext cx="5688632" cy="4647426"/>
          </a:xfrm>
          <a:prstGeom prst="rect">
            <a:avLst/>
          </a:prstGeom>
          <a:noFill/>
        </p:spPr>
        <p:txBody>
          <a:bodyPr wrap="square" rtlCol="0">
            <a:spAutoFit/>
          </a:bodyPr>
          <a:lstStyle/>
          <a:p>
            <a:pPr algn="ctr"/>
            <a:r>
              <a:rPr lang="nl-NL" sz="3600" b="1" dirty="0" smtClean="0"/>
              <a:t>Bedankt!!</a:t>
            </a:r>
          </a:p>
          <a:p>
            <a:pPr algn="ctr"/>
            <a:endParaRPr lang="nl-NL" sz="3600" b="1" dirty="0" smtClean="0"/>
          </a:p>
          <a:p>
            <a:pPr algn="ctr"/>
            <a:r>
              <a:rPr lang="nl-NL" sz="2800" dirty="0" smtClean="0"/>
              <a:t>Volgende week:</a:t>
            </a:r>
          </a:p>
          <a:p>
            <a:pPr algn="ctr"/>
            <a:endParaRPr lang="nl-NL" sz="2800" dirty="0" smtClean="0"/>
          </a:p>
          <a:p>
            <a:pPr marL="457200" indent="-457200" algn="ctr">
              <a:buFontTx/>
              <a:buChar char="-"/>
            </a:pPr>
            <a:r>
              <a:rPr lang="nl-NL" sz="2800" dirty="0" smtClean="0"/>
              <a:t>De start van je </a:t>
            </a:r>
            <a:r>
              <a:rPr lang="nl-NL" sz="2800" dirty="0" smtClean="0"/>
              <a:t>bedrijf</a:t>
            </a:r>
          </a:p>
          <a:p>
            <a:pPr marL="457200" indent="-457200" algn="ctr">
              <a:buFontTx/>
              <a:buChar char="-"/>
            </a:pPr>
            <a:r>
              <a:rPr lang="nl-NL" sz="2800" dirty="0" smtClean="0"/>
              <a:t>Huiswerk: zorg dat je een online scrumbord hebt gevonden waar je je voortgang kan monitoren (veel gratis varianten hiervan te vinden).</a:t>
            </a:r>
            <a:endParaRPr lang="nl-NL" sz="2800" dirty="0" smtClean="0"/>
          </a:p>
          <a:p>
            <a:pPr algn="ctr"/>
            <a:endParaRPr lang="nl-NL" sz="2800" dirty="0" smtClean="0"/>
          </a:p>
        </p:txBody>
      </p:sp>
    </p:spTree>
    <p:extLst>
      <p:ext uri="{BB962C8B-B14F-4D97-AF65-F5344CB8AC3E}">
        <p14:creationId xmlns:p14="http://schemas.microsoft.com/office/powerpoint/2010/main" val="141659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4"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4" name="Tekstvak 3"/>
          <p:cNvSpPr txBox="1"/>
          <p:nvPr/>
        </p:nvSpPr>
        <p:spPr>
          <a:xfrm>
            <a:off x="395536" y="332656"/>
            <a:ext cx="6120680" cy="646331"/>
          </a:xfrm>
          <a:prstGeom prst="rect">
            <a:avLst/>
          </a:prstGeom>
          <a:noFill/>
        </p:spPr>
        <p:txBody>
          <a:bodyPr wrap="square" rtlCol="0">
            <a:spAutoFit/>
          </a:bodyPr>
          <a:lstStyle/>
          <a:p>
            <a:r>
              <a:rPr lang="nl-NL" sz="3600" dirty="0" smtClean="0"/>
              <a:t>Vorig jaar?</a:t>
            </a:r>
            <a:endParaRPr lang="nl-NL" sz="3600" dirty="0"/>
          </a:p>
        </p:txBody>
      </p:sp>
      <p:pic>
        <p:nvPicPr>
          <p:cNvPr id="3" name="IMG_32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874" y="1412776"/>
            <a:ext cx="6176342" cy="3479629"/>
          </a:xfrm>
          <a:prstGeom prst="rect">
            <a:avLst/>
          </a:prstGeom>
        </p:spPr>
      </p:pic>
    </p:spTree>
    <p:extLst>
      <p:ext uri="{BB962C8B-B14F-4D97-AF65-F5344CB8AC3E}">
        <p14:creationId xmlns:p14="http://schemas.microsoft.com/office/powerpoint/2010/main" val="1120568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4" name="Tekstvak 3"/>
          <p:cNvSpPr txBox="1"/>
          <p:nvPr/>
        </p:nvSpPr>
        <p:spPr>
          <a:xfrm>
            <a:off x="971600" y="476672"/>
            <a:ext cx="5328592" cy="4401205"/>
          </a:xfrm>
          <a:prstGeom prst="rect">
            <a:avLst/>
          </a:prstGeom>
          <a:noFill/>
        </p:spPr>
        <p:txBody>
          <a:bodyPr wrap="square" rtlCol="0">
            <a:spAutoFit/>
          </a:bodyPr>
          <a:lstStyle/>
          <a:p>
            <a:pPr algn="ctr"/>
            <a:r>
              <a:rPr lang="nl-NL" sz="2000" b="1" dirty="0" smtClean="0">
                <a:latin typeface="Arial" panose="020B0604020202020204" pitchFamily="34" charset="0"/>
                <a:cs typeface="Arial" panose="020B0604020202020204" pitchFamily="34" charset="0"/>
              </a:rPr>
              <a:t>Wat gaan we in deze acht lessen doen?</a:t>
            </a:r>
          </a:p>
          <a:p>
            <a:pPr algn="ctr"/>
            <a:endParaRPr lang="nl-NL" sz="2000" b="1" dirty="0" smtClean="0">
              <a:latin typeface="Arial" panose="020B0604020202020204" pitchFamily="34" charset="0"/>
              <a:cs typeface="Arial" panose="020B0604020202020204" pitchFamily="34" charset="0"/>
            </a:endParaRPr>
          </a:p>
          <a:p>
            <a:pPr algn="ctr"/>
            <a:r>
              <a:rPr lang="nl-NL" sz="2000" dirty="0" smtClean="0">
                <a:latin typeface="Arial" panose="020B0604020202020204" pitchFamily="34" charset="0"/>
                <a:cs typeface="Arial" panose="020B0604020202020204" pitchFamily="34" charset="0"/>
              </a:rPr>
              <a:t>Je gaat in 5 keer 2 uur een eigen bedrijf starten, een product kiezen, een product inkopen, een product verkopen en bekend maken hoeveel winst je hebt gemaakt!</a:t>
            </a:r>
          </a:p>
          <a:p>
            <a:pPr algn="ctr"/>
            <a:endParaRPr lang="nl-NL" sz="2000" b="1" dirty="0" smtClean="0">
              <a:latin typeface="Arial" panose="020B0604020202020204" pitchFamily="34" charset="0"/>
              <a:cs typeface="Arial" panose="020B0604020202020204" pitchFamily="34" charset="0"/>
            </a:endParaRPr>
          </a:p>
          <a:p>
            <a:pPr algn="ctr"/>
            <a:endParaRPr lang="nl-NL" sz="2000" b="1" dirty="0" smtClean="0">
              <a:latin typeface="Arial" panose="020B0604020202020204" pitchFamily="34" charset="0"/>
              <a:cs typeface="Arial" panose="020B0604020202020204" pitchFamily="34" charset="0"/>
            </a:endParaRPr>
          </a:p>
          <a:p>
            <a:r>
              <a:rPr lang="nl-NL" sz="2000" b="1" dirty="0" smtClean="0">
                <a:latin typeface="Arial" panose="020B0604020202020204" pitchFamily="34" charset="0"/>
                <a:cs typeface="Arial" panose="020B0604020202020204" pitchFamily="34" charset="0"/>
              </a:rPr>
              <a:t>Doel:</a:t>
            </a:r>
          </a:p>
          <a:p>
            <a:pPr marL="342900" indent="-342900">
              <a:buFontTx/>
              <a:buChar char="-"/>
            </a:pPr>
            <a:r>
              <a:rPr lang="nl-NL" sz="2000" b="1" dirty="0" smtClean="0">
                <a:latin typeface="Arial" panose="020B0604020202020204" pitchFamily="34" charset="0"/>
                <a:cs typeface="Arial" panose="020B0604020202020204" pitchFamily="34" charset="0"/>
              </a:rPr>
              <a:t>Leren samenwerken</a:t>
            </a:r>
          </a:p>
          <a:p>
            <a:pPr marL="342900" indent="-342900">
              <a:buFontTx/>
              <a:buChar char="-"/>
            </a:pPr>
            <a:r>
              <a:rPr lang="nl-NL" sz="2000" b="1" dirty="0" smtClean="0">
                <a:latin typeface="Arial" panose="020B0604020202020204" pitchFamily="34" charset="0"/>
                <a:cs typeface="Arial" panose="020B0604020202020204" pitchFamily="34" charset="0"/>
              </a:rPr>
              <a:t>Goed presenteren</a:t>
            </a:r>
          </a:p>
          <a:p>
            <a:pPr marL="342900" indent="-342900">
              <a:buFontTx/>
              <a:buChar char="-"/>
            </a:pPr>
            <a:r>
              <a:rPr lang="nl-NL" sz="2000" b="1" dirty="0" smtClean="0">
                <a:latin typeface="Arial" panose="020B0604020202020204" pitchFamily="34" charset="0"/>
                <a:cs typeface="Arial" panose="020B0604020202020204" pitchFamily="34" charset="0"/>
              </a:rPr>
              <a:t>Inzicht in ondernemen</a:t>
            </a:r>
          </a:p>
          <a:p>
            <a:pPr marL="342900" indent="-342900">
              <a:buFontTx/>
              <a:buChar char="-"/>
            </a:pPr>
            <a:r>
              <a:rPr lang="nl-NL" sz="2000" b="1" dirty="0" smtClean="0">
                <a:latin typeface="Arial" panose="020B0604020202020204" pitchFamily="34" charset="0"/>
                <a:cs typeface="Arial" panose="020B0604020202020204" pitchFamily="34" charset="0"/>
              </a:rPr>
              <a:t>Inkijkje International Business College (IBC)</a:t>
            </a:r>
            <a:endParaRPr lang="nl-NL" sz="20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5301207"/>
            <a:ext cx="3526282" cy="123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4" name="Tekstvak 3"/>
          <p:cNvSpPr txBox="1"/>
          <p:nvPr/>
        </p:nvSpPr>
        <p:spPr>
          <a:xfrm>
            <a:off x="971600" y="476672"/>
            <a:ext cx="5328592" cy="4708981"/>
          </a:xfrm>
          <a:prstGeom prst="rect">
            <a:avLst/>
          </a:prstGeom>
          <a:noFill/>
        </p:spPr>
        <p:txBody>
          <a:bodyPr wrap="square" rtlCol="0">
            <a:spAutoFit/>
          </a:bodyPr>
          <a:lstStyle/>
          <a:p>
            <a:pPr algn="ctr"/>
            <a:r>
              <a:rPr lang="nl-NL" sz="2000" b="1" dirty="0" smtClean="0">
                <a:latin typeface="Arial" panose="020B0604020202020204" pitchFamily="34" charset="0"/>
                <a:cs typeface="Arial" panose="020B0604020202020204" pitchFamily="34" charset="0"/>
              </a:rPr>
              <a:t>Wat gaan we de vijf lessen doen?</a:t>
            </a:r>
          </a:p>
          <a:p>
            <a:pPr algn="ctr"/>
            <a:endParaRPr lang="nl-NL" sz="2000" b="1" dirty="0" smtClean="0">
              <a:latin typeface="Arial" panose="020B0604020202020204" pitchFamily="34" charset="0"/>
              <a:cs typeface="Arial" panose="020B0604020202020204" pitchFamily="34" charset="0"/>
            </a:endParaRPr>
          </a:p>
          <a:p>
            <a:pPr algn="ctr"/>
            <a:endParaRPr lang="nl-NL" sz="2000" b="1" dirty="0" smtClean="0">
              <a:latin typeface="Arial" panose="020B0604020202020204" pitchFamily="34" charset="0"/>
              <a:cs typeface="Arial" panose="020B0604020202020204" pitchFamily="34" charset="0"/>
            </a:endParaRPr>
          </a:p>
          <a:p>
            <a:r>
              <a:rPr lang="nl-NL" sz="2000" dirty="0" smtClean="0">
                <a:latin typeface="Arial" panose="020B0604020202020204" pitchFamily="34" charset="0"/>
                <a:cs typeface="Arial" panose="020B0604020202020204" pitchFamily="34" charset="0"/>
              </a:rPr>
              <a:t>Les 1: 	Directie vormen + directie leden 	benomen + Scrum</a:t>
            </a:r>
          </a:p>
          <a:p>
            <a:r>
              <a:rPr lang="nl-NL" sz="2000" dirty="0">
                <a:latin typeface="Arial" panose="020B0604020202020204" pitchFamily="34" charset="0"/>
                <a:cs typeface="Arial" panose="020B0604020202020204" pitchFamily="34" charset="0"/>
              </a:rPr>
              <a:t>	</a:t>
            </a:r>
            <a:r>
              <a:rPr lang="nl-NL" sz="2000" dirty="0" smtClean="0">
                <a:latin typeface="Arial" panose="020B0604020202020204" pitchFamily="34" charset="0"/>
                <a:cs typeface="Arial" panose="020B0604020202020204" pitchFamily="34" charset="0"/>
              </a:rPr>
              <a:t>+ producten bekijken</a:t>
            </a:r>
          </a:p>
          <a:p>
            <a:r>
              <a:rPr lang="nl-NL" sz="2000" dirty="0" smtClean="0">
                <a:latin typeface="Arial" panose="020B0604020202020204" pitchFamily="34" charset="0"/>
                <a:cs typeface="Arial" panose="020B0604020202020204" pitchFamily="34" charset="0"/>
              </a:rPr>
              <a:t>Les 2:	Producten uitkiezen</a:t>
            </a:r>
          </a:p>
          <a:p>
            <a:r>
              <a:rPr lang="nl-NL" sz="2000" dirty="0">
                <a:latin typeface="Arial" panose="020B0604020202020204" pitchFamily="34" charset="0"/>
                <a:cs typeface="Arial" panose="020B0604020202020204" pitchFamily="34" charset="0"/>
              </a:rPr>
              <a:t>	</a:t>
            </a:r>
            <a:r>
              <a:rPr lang="nl-NL" sz="2000" dirty="0" smtClean="0">
                <a:latin typeface="Arial" panose="020B0604020202020204" pitchFamily="34" charset="0"/>
                <a:cs typeface="Arial" panose="020B0604020202020204" pitchFamily="34" charset="0"/>
              </a:rPr>
              <a:t>Marketing van het product</a:t>
            </a:r>
          </a:p>
          <a:p>
            <a:r>
              <a:rPr lang="nl-NL" sz="2000" dirty="0" smtClean="0">
                <a:latin typeface="Arial" panose="020B0604020202020204" pitchFamily="34" charset="0"/>
                <a:cs typeface="Arial" panose="020B0604020202020204" pitchFamily="34" charset="0"/>
              </a:rPr>
              <a:t>	Korte presentatie per groep over de 	strategie van jouw onderneming</a:t>
            </a:r>
          </a:p>
          <a:p>
            <a:r>
              <a:rPr lang="nl-NL" sz="2000" dirty="0" smtClean="0">
                <a:latin typeface="Arial" panose="020B0604020202020204" pitchFamily="34" charset="0"/>
                <a:cs typeface="Arial" panose="020B0604020202020204" pitchFamily="34" charset="0"/>
              </a:rPr>
              <a:t>Les </a:t>
            </a:r>
            <a:r>
              <a:rPr lang="nl-NL" sz="2000" dirty="0">
                <a:latin typeface="Arial" panose="020B0604020202020204" pitchFamily="34" charset="0"/>
                <a:cs typeface="Arial" panose="020B0604020202020204" pitchFamily="34" charset="0"/>
              </a:rPr>
              <a:t>3</a:t>
            </a:r>
            <a:r>
              <a:rPr lang="nl-NL" sz="2000" dirty="0" smtClean="0">
                <a:latin typeface="Arial" panose="020B0604020202020204" pitchFamily="34" charset="0"/>
                <a:cs typeface="Arial" panose="020B0604020202020204" pitchFamily="34" charset="0"/>
              </a:rPr>
              <a:t>:	De bestelde producten worden 		uitgedeeld + marketing van het 	product</a:t>
            </a:r>
          </a:p>
          <a:p>
            <a:r>
              <a:rPr lang="nl-NL" sz="2000" dirty="0" smtClean="0">
                <a:latin typeface="Arial" panose="020B0604020202020204" pitchFamily="34" charset="0"/>
                <a:cs typeface="Arial" panose="020B0604020202020204" pitchFamily="34" charset="0"/>
              </a:rPr>
              <a:t>Les 4:  	</a:t>
            </a:r>
            <a:r>
              <a:rPr lang="nl-NL" sz="2000" dirty="0">
                <a:latin typeface="Arial" panose="020B0604020202020204" pitchFamily="34" charset="0"/>
                <a:cs typeface="Arial" panose="020B0604020202020204" pitchFamily="34" charset="0"/>
              </a:rPr>
              <a:t> Afronden van de financiën </a:t>
            </a:r>
            <a:endParaRPr lang="nl-NL" sz="2000" dirty="0" smtClean="0">
              <a:latin typeface="Arial" panose="020B0604020202020204" pitchFamily="34" charset="0"/>
              <a:cs typeface="Arial" panose="020B0604020202020204" pitchFamily="34" charset="0"/>
            </a:endParaRPr>
          </a:p>
          <a:p>
            <a:r>
              <a:rPr lang="nl-NL" sz="2000" dirty="0" smtClean="0">
                <a:latin typeface="Arial" panose="020B0604020202020204" pitchFamily="34" charset="0"/>
                <a:cs typeface="Arial" panose="020B0604020202020204" pitchFamily="34" charset="0"/>
              </a:rPr>
              <a:t>Les 5:	Presentaties van elk bedrijf</a:t>
            </a:r>
          </a:p>
        </p:txBody>
      </p:sp>
    </p:spTree>
    <p:extLst>
      <p:ext uri="{BB962C8B-B14F-4D97-AF65-F5344CB8AC3E}">
        <p14:creationId xmlns:p14="http://schemas.microsoft.com/office/powerpoint/2010/main" val="213550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4" name="Tekstvak 3"/>
          <p:cNvSpPr txBox="1"/>
          <p:nvPr/>
        </p:nvSpPr>
        <p:spPr>
          <a:xfrm>
            <a:off x="971600" y="476672"/>
            <a:ext cx="5328592" cy="3970318"/>
          </a:xfrm>
          <a:prstGeom prst="rect">
            <a:avLst/>
          </a:prstGeom>
          <a:noFill/>
        </p:spPr>
        <p:txBody>
          <a:bodyPr wrap="square" rtlCol="0">
            <a:spAutoFit/>
          </a:bodyPr>
          <a:lstStyle/>
          <a:p>
            <a:pPr algn="ctr"/>
            <a:r>
              <a:rPr lang="en-US" sz="3600" b="1" dirty="0" err="1" smtClean="0">
                <a:latin typeface="AR CENA" pitchFamily="2" charset="0"/>
              </a:rPr>
              <a:t>Wat</a:t>
            </a:r>
            <a:r>
              <a:rPr lang="en-US" sz="3600" b="1" dirty="0" smtClean="0">
                <a:latin typeface="AR CENA" pitchFamily="2" charset="0"/>
              </a:rPr>
              <a:t> </a:t>
            </a:r>
            <a:r>
              <a:rPr lang="en-US" sz="3600" b="1" dirty="0" err="1" smtClean="0">
                <a:latin typeface="AR CENA" pitchFamily="2" charset="0"/>
              </a:rPr>
              <a:t>gaan</a:t>
            </a:r>
            <a:r>
              <a:rPr lang="en-US" sz="3600" b="1" dirty="0" smtClean="0">
                <a:latin typeface="AR CENA" pitchFamily="2" charset="0"/>
              </a:rPr>
              <a:t> we </a:t>
            </a:r>
            <a:r>
              <a:rPr lang="en-US" sz="3600" b="1" dirty="0" err="1" smtClean="0">
                <a:latin typeface="AR CENA" pitchFamily="2" charset="0"/>
              </a:rPr>
              <a:t>vandaag</a:t>
            </a:r>
            <a:r>
              <a:rPr lang="en-US" sz="3600" b="1" dirty="0" smtClean="0">
                <a:latin typeface="AR CENA" pitchFamily="2" charset="0"/>
              </a:rPr>
              <a:t> </a:t>
            </a:r>
            <a:r>
              <a:rPr lang="en-US" sz="3600" b="1" dirty="0" err="1" smtClean="0">
                <a:latin typeface="AR CENA" pitchFamily="2" charset="0"/>
              </a:rPr>
              <a:t>doen</a:t>
            </a:r>
            <a:r>
              <a:rPr lang="en-US" sz="3600" b="1" dirty="0" smtClean="0">
                <a:latin typeface="AR CENA" pitchFamily="2" charset="0"/>
              </a:rPr>
              <a:t>?</a:t>
            </a:r>
          </a:p>
          <a:p>
            <a:pPr algn="ctr"/>
            <a:endParaRPr lang="en-US" sz="3600" b="1" dirty="0">
              <a:latin typeface="AR CENA" pitchFamily="2" charset="0"/>
            </a:endParaRPr>
          </a:p>
          <a:p>
            <a:r>
              <a:rPr lang="en-US" sz="3600" b="1" dirty="0" smtClean="0">
                <a:latin typeface="AR CENA" pitchFamily="2" charset="0"/>
              </a:rPr>
              <a:t>1: </a:t>
            </a:r>
            <a:r>
              <a:rPr lang="en-US" sz="3600" b="1" dirty="0" err="1" smtClean="0">
                <a:latin typeface="AR CENA" pitchFamily="2" charset="0"/>
              </a:rPr>
              <a:t>Directieleden</a:t>
            </a:r>
            <a:r>
              <a:rPr lang="en-US" sz="3600" b="1" dirty="0" smtClean="0">
                <a:latin typeface="AR CENA" pitchFamily="2" charset="0"/>
              </a:rPr>
              <a:t> </a:t>
            </a:r>
            <a:r>
              <a:rPr lang="en-US" sz="3600" b="1" dirty="0" err="1" smtClean="0">
                <a:latin typeface="AR CENA" pitchFamily="2" charset="0"/>
              </a:rPr>
              <a:t>benoemen</a:t>
            </a:r>
            <a:endParaRPr lang="en-US" sz="3600" b="1" dirty="0" smtClean="0">
              <a:latin typeface="AR CENA" pitchFamily="2" charset="0"/>
            </a:endParaRPr>
          </a:p>
          <a:p>
            <a:r>
              <a:rPr lang="en-US" sz="3600" b="1" dirty="0" smtClean="0">
                <a:latin typeface="AR CENA" pitchFamily="2" charset="0"/>
              </a:rPr>
              <a:t>2: </a:t>
            </a:r>
            <a:r>
              <a:rPr lang="en-US" sz="3600" b="1" dirty="0" err="1" smtClean="0">
                <a:latin typeface="AR CENA" pitchFamily="2" charset="0"/>
              </a:rPr>
              <a:t>Functies</a:t>
            </a:r>
            <a:r>
              <a:rPr lang="en-US" sz="3600" b="1" dirty="0" smtClean="0">
                <a:latin typeface="AR CENA" pitchFamily="2" charset="0"/>
              </a:rPr>
              <a:t> </a:t>
            </a:r>
            <a:r>
              <a:rPr lang="en-US" sz="3600" b="1" dirty="0" err="1" smtClean="0">
                <a:latin typeface="AR CENA" pitchFamily="2" charset="0"/>
              </a:rPr>
              <a:t>verdelen</a:t>
            </a:r>
            <a:endParaRPr lang="en-US" sz="3600" b="1" dirty="0" smtClean="0">
              <a:latin typeface="AR CENA" pitchFamily="2" charset="0"/>
            </a:endParaRPr>
          </a:p>
          <a:p>
            <a:r>
              <a:rPr lang="en-US" sz="3600" b="1" dirty="0" smtClean="0">
                <a:latin typeface="AR CENA" pitchFamily="2" charset="0"/>
              </a:rPr>
              <a:t>3: Scrum-model</a:t>
            </a:r>
            <a:endParaRPr lang="nl-NL" sz="3600" b="1" dirty="0">
              <a:latin typeface="AR CENA" pitchFamily="2"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941168"/>
            <a:ext cx="3526282" cy="208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p:cNvPicPr/>
          <p:nvPr/>
        </p:nvPicPr>
        <p:blipFill>
          <a:blip r:embed="rId2" cstate="print"/>
          <a:srcRect l="64132" t="7647" r="4628" b="22353"/>
          <a:stretch>
            <a:fillRect/>
          </a:stretch>
        </p:blipFill>
        <p:spPr bwMode="auto">
          <a:xfrm>
            <a:off x="6956127" y="152400"/>
            <a:ext cx="2340273" cy="6858000"/>
          </a:xfrm>
          <a:prstGeom prst="rect">
            <a:avLst/>
          </a:prstGeom>
          <a:noFill/>
          <a:ln w="9525">
            <a:noFill/>
            <a:miter lim="800000"/>
            <a:headEnd/>
            <a:tailEnd/>
          </a:ln>
        </p:spPr>
      </p:pic>
    </p:spTree>
    <p:extLst>
      <p:ext uri="{BB962C8B-B14F-4D97-AF65-F5344CB8AC3E}">
        <p14:creationId xmlns:p14="http://schemas.microsoft.com/office/powerpoint/2010/main" val="824412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6552" y="188640"/>
            <a:ext cx="8229600" cy="1143000"/>
          </a:xfrm>
        </p:spPr>
        <p:txBody>
          <a:bodyPr/>
          <a:lstStyle/>
          <a:p>
            <a:r>
              <a:rPr lang="nl-NL" b="1" dirty="0" smtClean="0"/>
              <a:t>Kaartjes</a:t>
            </a:r>
            <a:endParaRPr lang="nl-NL" b="1" dirty="0"/>
          </a:p>
        </p:txBody>
      </p:sp>
      <p:sp>
        <p:nvSpPr>
          <p:cNvPr id="3" name="Tijdelijke aanduiding voor inhoud 2"/>
          <p:cNvSpPr>
            <a:spLocks noGrp="1"/>
          </p:cNvSpPr>
          <p:nvPr>
            <p:ph idx="1"/>
          </p:nvPr>
        </p:nvSpPr>
        <p:spPr>
          <a:xfrm>
            <a:off x="395536" y="1255112"/>
            <a:ext cx="8229600" cy="4133056"/>
          </a:xfrm>
        </p:spPr>
        <p:txBody>
          <a:bodyPr>
            <a:normAutofit fontScale="62500" lnSpcReduction="20000"/>
          </a:bodyPr>
          <a:lstStyle/>
          <a:p>
            <a:r>
              <a:rPr lang="nl-NL" dirty="0" smtClean="0"/>
              <a:t>Rekenkundig </a:t>
            </a:r>
          </a:p>
          <a:p>
            <a:r>
              <a:rPr lang="nl-NL" dirty="0" smtClean="0"/>
              <a:t>Sociaal communicatief</a:t>
            </a:r>
          </a:p>
          <a:p>
            <a:r>
              <a:rPr lang="nl-NL" dirty="0" smtClean="0"/>
              <a:t>Analyticus</a:t>
            </a:r>
          </a:p>
          <a:p>
            <a:r>
              <a:rPr lang="nl-NL" dirty="0" smtClean="0"/>
              <a:t>Nauwkeurig </a:t>
            </a:r>
          </a:p>
          <a:p>
            <a:r>
              <a:rPr lang="nl-NL" dirty="0" smtClean="0"/>
              <a:t>Onderhandelen</a:t>
            </a:r>
          </a:p>
          <a:p>
            <a:r>
              <a:rPr lang="nl-NL" dirty="0" smtClean="0"/>
              <a:t>Fantasierijk</a:t>
            </a:r>
            <a:endParaRPr lang="nl-NL" dirty="0"/>
          </a:p>
          <a:p>
            <a:r>
              <a:rPr lang="nl-NL" dirty="0" smtClean="0"/>
              <a:t>Onderscheidend</a:t>
            </a:r>
          </a:p>
          <a:p>
            <a:r>
              <a:rPr lang="nl-NL" dirty="0" smtClean="0"/>
              <a:t>Geduldig </a:t>
            </a:r>
          </a:p>
          <a:p>
            <a:r>
              <a:rPr lang="nl-NL" dirty="0" smtClean="0"/>
              <a:t>Spreekt meerdere talen</a:t>
            </a:r>
          </a:p>
          <a:p>
            <a:r>
              <a:rPr lang="nl-NL" dirty="0" smtClean="0"/>
              <a:t>Charisma</a:t>
            </a:r>
          </a:p>
          <a:p>
            <a:r>
              <a:rPr lang="nl-NL" dirty="0" smtClean="0"/>
              <a:t>Overtuigingskracht</a:t>
            </a:r>
          </a:p>
          <a:p>
            <a:r>
              <a:rPr lang="nl-NL" dirty="0" smtClean="0"/>
              <a:t>Creatief</a:t>
            </a:r>
          </a:p>
          <a:p>
            <a:r>
              <a:rPr lang="nl-NL" dirty="0" smtClean="0"/>
              <a:t>Leiding kunnen geven</a:t>
            </a:r>
          </a:p>
          <a:p>
            <a:endParaRPr lang="nl-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437" y="13668"/>
            <a:ext cx="2341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395536" y="5805264"/>
            <a:ext cx="6048672" cy="646331"/>
          </a:xfrm>
          <a:prstGeom prst="rect">
            <a:avLst/>
          </a:prstGeom>
          <a:noFill/>
        </p:spPr>
        <p:txBody>
          <a:bodyPr wrap="square" rtlCol="0">
            <a:spAutoFit/>
          </a:bodyPr>
          <a:lstStyle/>
          <a:p>
            <a:r>
              <a:rPr lang="nl-NL" b="1" dirty="0" smtClean="0">
                <a:solidFill>
                  <a:srgbClr val="FF0000"/>
                </a:solidFill>
              </a:rPr>
              <a:t>Vul het kaartje in met 3 eigenschappen die het beste bij jou passen. Op de achterkant zet je je naam!</a:t>
            </a:r>
            <a:endParaRPr lang="nl-NL" b="1" dirty="0">
              <a:solidFill>
                <a:srgbClr val="FF0000"/>
              </a:solidFill>
            </a:endParaRPr>
          </a:p>
        </p:txBody>
      </p:sp>
    </p:spTree>
    <p:extLst>
      <p:ext uri="{BB962C8B-B14F-4D97-AF65-F5344CB8AC3E}">
        <p14:creationId xmlns:p14="http://schemas.microsoft.com/office/powerpoint/2010/main" val="130342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sp>
        <p:nvSpPr>
          <p:cNvPr id="5" name="Tekstvak 4"/>
          <p:cNvSpPr txBox="1"/>
          <p:nvPr/>
        </p:nvSpPr>
        <p:spPr>
          <a:xfrm>
            <a:off x="755576" y="188640"/>
            <a:ext cx="5688632" cy="646331"/>
          </a:xfrm>
          <a:prstGeom prst="rect">
            <a:avLst/>
          </a:prstGeom>
          <a:noFill/>
        </p:spPr>
        <p:txBody>
          <a:bodyPr wrap="square" rtlCol="0">
            <a:spAutoFit/>
          </a:bodyPr>
          <a:lstStyle/>
          <a:p>
            <a:pPr algn="ctr"/>
            <a:r>
              <a:rPr lang="nl-NL" sz="3600" b="1" dirty="0" smtClean="0"/>
              <a:t>Organigram</a:t>
            </a:r>
            <a:endParaRPr lang="nl-NL" sz="3600" b="1" dirty="0"/>
          </a:p>
        </p:txBody>
      </p:sp>
      <p:sp>
        <p:nvSpPr>
          <p:cNvPr id="4" name="Tekstvak 3"/>
          <p:cNvSpPr txBox="1"/>
          <p:nvPr/>
        </p:nvSpPr>
        <p:spPr>
          <a:xfrm>
            <a:off x="827584" y="1700808"/>
            <a:ext cx="4968552" cy="461665"/>
          </a:xfrm>
          <a:prstGeom prst="rect">
            <a:avLst/>
          </a:prstGeom>
          <a:noFill/>
        </p:spPr>
        <p:txBody>
          <a:bodyPr wrap="square" rtlCol="0">
            <a:spAutoFit/>
          </a:bodyPr>
          <a:lstStyle/>
          <a:p>
            <a:r>
              <a:rPr lang="nl-NL" sz="2400" dirty="0" smtClean="0"/>
              <a:t>Wie weet wat een organigram is?</a:t>
            </a:r>
            <a:endParaRPr lang="nl-NL" sz="2400" dirty="0"/>
          </a:p>
        </p:txBody>
      </p:sp>
    </p:spTree>
    <p:extLst>
      <p:ext uri="{BB962C8B-B14F-4D97-AF65-F5344CB8AC3E}">
        <p14:creationId xmlns:p14="http://schemas.microsoft.com/office/powerpoint/2010/main" val="358132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l="64132" t="7647" r="4628" b="22353"/>
          <a:stretch>
            <a:fillRect/>
          </a:stretch>
        </p:blipFill>
        <p:spPr bwMode="auto">
          <a:xfrm>
            <a:off x="6803727" y="0"/>
            <a:ext cx="2340273" cy="6858000"/>
          </a:xfrm>
          <a:prstGeom prst="rect">
            <a:avLst/>
          </a:prstGeom>
          <a:noFill/>
          <a:ln w="9525">
            <a:noFill/>
            <a:miter lim="800000"/>
            <a:headEnd/>
            <a:tailEnd/>
          </a:ln>
        </p:spPr>
      </p:pic>
      <p:graphicFrame>
        <p:nvGraphicFramePr>
          <p:cNvPr id="3" name="Diagram 2"/>
          <p:cNvGraphicFramePr/>
          <p:nvPr>
            <p:extLst>
              <p:ext uri="{D42A27DB-BD31-4B8C-83A1-F6EECF244321}">
                <p14:modId xmlns:p14="http://schemas.microsoft.com/office/powerpoint/2010/main" val="1365632642"/>
              </p:ext>
            </p:extLst>
          </p:nvPr>
        </p:nvGraphicFramePr>
        <p:xfrm>
          <a:off x="251520" y="112474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p:cNvSpPr txBox="1"/>
          <p:nvPr/>
        </p:nvSpPr>
        <p:spPr>
          <a:xfrm>
            <a:off x="755576" y="188640"/>
            <a:ext cx="5688632" cy="646331"/>
          </a:xfrm>
          <a:prstGeom prst="rect">
            <a:avLst/>
          </a:prstGeom>
          <a:noFill/>
        </p:spPr>
        <p:txBody>
          <a:bodyPr wrap="square" rtlCol="0">
            <a:spAutoFit/>
          </a:bodyPr>
          <a:lstStyle/>
          <a:p>
            <a:pPr algn="ctr"/>
            <a:r>
              <a:rPr lang="nl-NL" sz="3600" b="1" dirty="0" smtClean="0"/>
              <a:t>Organigram</a:t>
            </a:r>
            <a:endParaRPr lang="nl-NL" sz="3600" b="1" dirty="0"/>
          </a:p>
        </p:txBody>
      </p:sp>
    </p:spTree>
    <p:extLst>
      <p:ext uri="{BB962C8B-B14F-4D97-AF65-F5344CB8AC3E}">
        <p14:creationId xmlns:p14="http://schemas.microsoft.com/office/powerpoint/2010/main" val="4254866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TotalTime>
  <Words>804</Words>
  <Application>Microsoft Office PowerPoint</Application>
  <PresentationFormat>Diavoorstelling (4:3)</PresentationFormat>
  <Paragraphs>223</Paragraphs>
  <Slides>27</Slides>
  <Notes>3</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 CENA</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Kaartjes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Scrumbord (voorbeeld) </vt:lpstr>
      <vt:lpstr>PowerPoint-presentatie</vt:lpstr>
    </vt:vector>
  </TitlesOfParts>
  <Company>Arentheem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Boer M</dc:creator>
  <cp:lastModifiedBy>Jacobs, B (Bas)</cp:lastModifiedBy>
  <cp:revision>75</cp:revision>
  <dcterms:created xsi:type="dcterms:W3CDTF">2013-08-27T09:56:47Z</dcterms:created>
  <dcterms:modified xsi:type="dcterms:W3CDTF">2017-09-12T07:37:56Z</dcterms:modified>
</cp:coreProperties>
</file>